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333"/>
  </p:normalViewPr>
  <p:slideViewPr>
    <p:cSldViewPr>
      <p:cViewPr varScale="1">
        <p:scale>
          <a:sx n="62" d="100"/>
          <a:sy n="62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42844F-9918-4F89-B6DE-F2CDAC33DC8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lin@cosa.k12.or.us" TargetMode="External"/><Relationship Id="rId2" Type="http://schemas.openxmlformats.org/officeDocument/2006/relationships/hyperlink" Target="http://gradschool.cuchicago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686" y="4201768"/>
            <a:ext cx="7010400" cy="1828800"/>
          </a:xfrm>
        </p:spPr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4000" dirty="0"/>
              <a:t>Concordia University Chicago </a:t>
            </a:r>
            <a:br>
              <a:rPr lang="en-US" sz="2700" dirty="0"/>
            </a:br>
            <a:r>
              <a:rPr lang="en-US" sz="4000" dirty="0"/>
              <a:t>Doctoral Programs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CUC COSA Oregon Partnership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" y="1600200"/>
            <a:ext cx="2193532" cy="223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3884"/>
            <a:ext cx="66405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Dispositions for Doctoral Studies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7" y="2286000"/>
            <a:ext cx="4228683" cy="2819400"/>
          </a:xfrm>
        </p:spPr>
      </p:pic>
      <p:sp>
        <p:nvSpPr>
          <p:cNvPr id="6" name="TextBox 5"/>
          <p:cNvSpPr txBox="1"/>
          <p:nvPr/>
        </p:nvSpPr>
        <p:spPr>
          <a:xfrm>
            <a:off x="4495800" y="1447800"/>
            <a:ext cx="441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Students demonstrate scholarly capacities and a desire to learn; analytical and critical thinking.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Exhibit maturity, sense of responsibility, self-direction, and discipline.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Are committed to their profession/discipline.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Act collegially, professionally, and ethically.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Foster respect and maintain the boundaries of self and others.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Are open to personal growth; receive and reflect on critical feedback</a:t>
            </a:r>
          </a:p>
        </p:txBody>
      </p:sp>
    </p:spTree>
    <p:extLst>
      <p:ext uri="{BB962C8B-B14F-4D97-AF65-F5344CB8AC3E}">
        <p14:creationId xmlns:p14="http://schemas.microsoft.com/office/powerpoint/2010/main" val="77241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http://gradschool.cuchicago.edu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Colin Cameron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Director of Licensure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COSA Leads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colin@cosa.k12.or.us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503-581-3141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 Specializations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Community College Leadership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Curriculum and Instruction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Early Childhood Education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Educational Leadership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Educational Technology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Gerontology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Health and Human Performance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Higher Education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Organizational Leadership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Reading, Language and Literacy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Special Education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Sports Leadership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Teacher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5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Enrollment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873 Doctoral Students </a:t>
            </a:r>
          </a:p>
          <a:p>
            <a:pPr marL="36576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213 students are actively working on their dissertation.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3733800" cy="24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faculty who teach doctoral level classes have a terminal degree, experience in schools and various professional organizations, and are dedicated in their support of students.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Klinck</a:t>
            </a:r>
            <a:r>
              <a:rPr lang="en-US" dirty="0"/>
              <a:t> Memorial Library is home to more than 160,000 books, audio/visual materials and periodical subscriptions, 480,000 ERIC microfiche documents, and over 80 electronic databases with remote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9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Collegial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online community resource for all doctoral students &amp; faculty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Writing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Sample dissertations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Dissertation recordings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Program information &amp;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59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Ed.D</a:t>
            </a:r>
            <a:r>
              <a:rPr lang="en-US" dirty="0"/>
              <a:t> vs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Ed.D</a:t>
            </a:r>
            <a:r>
              <a:rPr lang="en-US" dirty="0"/>
              <a:t> has traditionally been focused more on educational administration and scholarly practice.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Ed.D</a:t>
            </a:r>
            <a:r>
              <a:rPr lang="en-US" dirty="0"/>
              <a:t> students focus their dissertation research on particular practices or policies that affect their school/district/organization. </a:t>
            </a:r>
            <a:r>
              <a:rPr lang="en-US" dirty="0" err="1"/>
              <a:t>Ed.D</a:t>
            </a:r>
            <a:r>
              <a:rPr lang="en-US" dirty="0"/>
              <a:t> students usually conduct their dissertation research within their own workplace.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Ed.D</a:t>
            </a:r>
            <a:r>
              <a:rPr lang="en-US" dirty="0"/>
              <a:t> students generally plan to continue their work in the realm of professional practice.</a:t>
            </a:r>
          </a:p>
        </p:txBody>
      </p:sp>
    </p:spTree>
    <p:extLst>
      <p:ext uri="{BB962C8B-B14F-4D97-AF65-F5344CB8AC3E}">
        <p14:creationId xmlns:p14="http://schemas.microsoft.com/office/powerpoint/2010/main" val="182159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Ed.D</a:t>
            </a:r>
            <a:r>
              <a:rPr lang="en-US" dirty="0"/>
              <a:t> vs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Ph.D</a:t>
            </a:r>
            <a:r>
              <a:rPr lang="en-US" dirty="0"/>
              <a:t> degree traditionally has been focused on research and scholarship.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Ph.D</a:t>
            </a:r>
            <a:r>
              <a:rPr lang="en-US" dirty="0"/>
              <a:t> degree emphasizes theory and research methodology. </a:t>
            </a:r>
            <a:r>
              <a:rPr lang="en-US" dirty="0" err="1"/>
              <a:t>Ph.D</a:t>
            </a:r>
            <a:r>
              <a:rPr lang="en-US" dirty="0"/>
              <a:t> students take more courses related to research and conduct their dissertation research outside their own workplace.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Ph.D</a:t>
            </a:r>
            <a:r>
              <a:rPr lang="en-US" dirty="0"/>
              <a:t> students generally pursue academic positions.</a:t>
            </a:r>
          </a:p>
        </p:txBody>
      </p:sp>
    </p:spTree>
    <p:extLst>
      <p:ext uri="{BB962C8B-B14F-4D97-AF65-F5344CB8AC3E}">
        <p14:creationId xmlns:p14="http://schemas.microsoft.com/office/powerpoint/2010/main" val="137924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Ed.D</a:t>
            </a:r>
            <a:r>
              <a:rPr lang="en-US" dirty="0"/>
              <a:t> and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National Science Foundation recognizes these degrees to be equivalent. Many college and university professors hold an </a:t>
            </a:r>
            <a:r>
              <a:rPr lang="en-US" sz="2400" dirty="0" err="1"/>
              <a:t>Ed.D</a:t>
            </a:r>
            <a:r>
              <a:rPr lang="en-US" sz="2400" dirty="0"/>
              <a:t> degree.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Both degrees are open to different methodologies (quantitative, qualitative, mixed)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Completion of both degrees requires scholarly sound work, investment of effort and time.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Academic job prospects after obtaining a degree depend on the needs of specific departments rather than types of a degree or a particular methodology. </a:t>
            </a:r>
          </a:p>
        </p:txBody>
      </p:sp>
    </p:spTree>
    <p:extLst>
      <p:ext uri="{BB962C8B-B14F-4D97-AF65-F5344CB8AC3E}">
        <p14:creationId xmlns:p14="http://schemas.microsoft.com/office/powerpoint/2010/main" val="119855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</TotalTime>
  <Words>458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Wingdings</vt:lpstr>
      <vt:lpstr>Wingdings 2</vt:lpstr>
      <vt:lpstr>Median</vt:lpstr>
      <vt:lpstr>    Concordia University Chicago  Doctoral Programs </vt:lpstr>
      <vt:lpstr>Degree Specializations</vt:lpstr>
      <vt:lpstr>Enrollment Numbers</vt:lpstr>
      <vt:lpstr>Resources and Support</vt:lpstr>
      <vt:lpstr>Collegial Cloud</vt:lpstr>
      <vt:lpstr>PowerPoint Presentation</vt:lpstr>
      <vt:lpstr>Ed.D vs Ph.D</vt:lpstr>
      <vt:lpstr>Ed.D vs Ph.D</vt:lpstr>
      <vt:lpstr>Ed.D and Ph.D</vt:lpstr>
      <vt:lpstr>Dispositions for Doctoral Studies</vt:lpstr>
      <vt:lpstr>Contact Us</vt:lpstr>
    </vt:vector>
  </TitlesOfParts>
  <Company>Concordia University Chicago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Concordia University Chicago  Doctoral Programs</dc:title>
  <dc:creator>Cesar, Mary E.</dc:creator>
  <cp:lastModifiedBy>megan Monson</cp:lastModifiedBy>
  <cp:revision>11</cp:revision>
  <dcterms:created xsi:type="dcterms:W3CDTF">2015-06-16T14:39:22Z</dcterms:created>
  <dcterms:modified xsi:type="dcterms:W3CDTF">2018-04-25T17:17:57Z</dcterms:modified>
</cp:coreProperties>
</file>