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42844F-9918-4F89-B6DE-F2CDAC33DC8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C2D4B2-9948-4753-B5D2-D711AE6EAB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Wilhite@cuchicago.edu" TargetMode="External"/><Relationship Id="rId2" Type="http://schemas.openxmlformats.org/officeDocument/2006/relationships/hyperlink" Target="http://gradschool.cuchicago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686" y="4201768"/>
            <a:ext cx="70104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 smtClean="0"/>
              <a:t>Concordia University Chicago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000" dirty="0" smtClean="0"/>
              <a:t>Doctoral </a:t>
            </a:r>
            <a:r>
              <a:rPr lang="en-US" sz="4000" dirty="0"/>
              <a:t>Programs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CUC COSA Oregon Partnership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7" y="1600200"/>
            <a:ext cx="2193532" cy="2233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3884"/>
            <a:ext cx="66405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Dispositions for Doctoral Studies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7" y="2286000"/>
            <a:ext cx="4228683" cy="2819400"/>
          </a:xfrm>
        </p:spPr>
      </p:pic>
      <p:sp>
        <p:nvSpPr>
          <p:cNvPr id="6" name="TextBox 5"/>
          <p:cNvSpPr txBox="1"/>
          <p:nvPr/>
        </p:nvSpPr>
        <p:spPr>
          <a:xfrm>
            <a:off x="4495800" y="1447800"/>
            <a:ext cx="441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Students demonstrate scholarly capacities and a desire to learn; analytical and critical thinking.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Exhibit maturity, sense of responsibility, self-direction, and discipline.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Are committed to their profession/discipline.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Act collegially, professionally, and ethically.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Foster respect and maintain the boundaries of self and others.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Are open to personal growth; receive and reflect on critical feedback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pPr algn="ctr"/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http://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gradschool.cuchicago.edu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Robert K. Wilhite,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</a:rPr>
              <a:t>Ed.D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Dean, College of Graduate Studies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Robert.Wilhite@cuchicago.edu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		Maja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Miskovic, PhD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Executive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Director, Doctoral Programs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Maja.miskovic@cuchicago.edu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708-209-3554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Lydia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Hosek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Coordinator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, Division of Research and 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Doctoral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Programs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Lydia.Hosek@cuchicago.edu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				(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708) 209-3282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Degree Specializations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Community College Leadership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Curriculum and Instruction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Early Childhood Education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Educational Leadership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Educational Technology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Gerontology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Health and Human Performance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Higher Education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Organizational Leadership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Reading, Language and Literacy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Special Education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Sports Leadership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Teacher Leadership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873 Doctoral Students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213 students are actively working on their dissertation.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3733800" cy="24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faculty who teach doctoral level classes have a terminal degree, experience in schools and various professional organizations, and are dedicated in their support of </a:t>
            </a:r>
            <a:r>
              <a:rPr lang="en-US" dirty="0" smtClean="0"/>
              <a:t>students.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Klinck</a:t>
            </a:r>
            <a:r>
              <a:rPr lang="en-US" dirty="0"/>
              <a:t> Memorial Library is home to more than 160,000 books, audio/visual materials and periodical subscriptions, 480,000 ERIC microfiche documents, and over 80 electronic databases with remote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Collegial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online community resource for all doctoral students &amp; faculty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Writing resources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Sample </a:t>
            </a:r>
            <a:r>
              <a:rPr lang="en-US" sz="2800" dirty="0" smtClean="0"/>
              <a:t>dissertations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Dissertation recordings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Program information &amp;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5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EdD</a:t>
            </a:r>
            <a:r>
              <a:rPr lang="en-US" dirty="0" smtClean="0"/>
              <a:t> vs </a:t>
            </a:r>
            <a:r>
              <a:rPr lang="en-US" dirty="0"/>
              <a:t>PhD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EdD</a:t>
            </a:r>
            <a:r>
              <a:rPr lang="en-US" dirty="0" smtClean="0"/>
              <a:t> has traditionally been focused more on educational administration and scholarly practice.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EdD</a:t>
            </a:r>
            <a:r>
              <a:rPr lang="en-US" dirty="0" smtClean="0"/>
              <a:t> students focus their dissertation research on particular practices or policies that affect their school/district/organization. </a:t>
            </a:r>
            <a:r>
              <a:rPr lang="en-US" dirty="0" err="1" smtClean="0"/>
              <a:t>EdD</a:t>
            </a:r>
            <a:r>
              <a:rPr lang="en-US" dirty="0" smtClean="0"/>
              <a:t> students usually conduct their dissertation research within their own workplace.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EdD</a:t>
            </a:r>
            <a:r>
              <a:rPr lang="en-US" dirty="0" smtClean="0"/>
              <a:t> students generally plan to continue their work in the realm of professional practice.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EdD</a:t>
            </a:r>
            <a:r>
              <a:rPr lang="en-US" dirty="0" smtClean="0"/>
              <a:t> vs PhD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PhD degree traditionally has been focused on research and scholarship.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PhD degree emphasizes theory and research methodology. PhD students take more courses related to research and conduct their dissertation research outside their own workplace.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PhD students generally pursue academic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EdD</a:t>
            </a:r>
            <a:r>
              <a:rPr lang="en-US" dirty="0" smtClean="0"/>
              <a:t> and PhD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National Science Foundation recognizes these degrees to be equivalent. Many college and university professors hold an </a:t>
            </a:r>
            <a:r>
              <a:rPr lang="en-US" sz="2400" dirty="0" err="1"/>
              <a:t>EdD</a:t>
            </a:r>
            <a:r>
              <a:rPr lang="en-US" sz="2400" dirty="0"/>
              <a:t> degree.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Both degrees are open to different methodologies (quantitative, qualitative, mixed)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Completion of both degrees requires scholarly sound work, investment of effort and time.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Academic job prospects after obtaining a degree depend on the needs of specific departments rather than types of a degree or a particular methodology. </a:t>
            </a:r>
          </a:p>
        </p:txBody>
      </p:sp>
    </p:spTree>
    <p:extLst>
      <p:ext uri="{BB962C8B-B14F-4D97-AF65-F5344CB8AC3E}">
        <p14:creationId xmlns:p14="http://schemas.microsoft.com/office/powerpoint/2010/main" val="11985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106</TotalTime>
  <Words>413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Wingdings</vt:lpstr>
      <vt:lpstr>Wingdings 2</vt:lpstr>
      <vt:lpstr>Median</vt:lpstr>
      <vt:lpstr>    Concordia University Chicago  Doctoral Programs </vt:lpstr>
      <vt:lpstr>Degree Specializations</vt:lpstr>
      <vt:lpstr>Enrollment Numbers</vt:lpstr>
      <vt:lpstr>Resources and Support</vt:lpstr>
      <vt:lpstr>Collegial Cloud</vt:lpstr>
      <vt:lpstr>PowerPoint Presentation</vt:lpstr>
      <vt:lpstr>EdD vs PhD</vt:lpstr>
      <vt:lpstr>EdD vs PhD</vt:lpstr>
      <vt:lpstr>EdD and PhD</vt:lpstr>
      <vt:lpstr>Dispositions for Doctoral Studies</vt:lpstr>
      <vt:lpstr>Contact Us</vt:lpstr>
    </vt:vector>
  </TitlesOfParts>
  <Company>Concordia University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Concordia University Chicago  Doctoral Programs</dc:title>
  <dc:creator>Cesar, Mary E.</dc:creator>
  <cp:lastModifiedBy>Wilhite, Robert</cp:lastModifiedBy>
  <cp:revision>10</cp:revision>
  <dcterms:created xsi:type="dcterms:W3CDTF">2015-06-16T14:39:22Z</dcterms:created>
  <dcterms:modified xsi:type="dcterms:W3CDTF">2016-10-20T15:45:05Z</dcterms:modified>
</cp:coreProperties>
</file>