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7" r:id="rId2"/>
    <p:sldId id="359" r:id="rId3"/>
    <p:sldId id="372" r:id="rId4"/>
    <p:sldId id="370" r:id="rId5"/>
    <p:sldId id="367" r:id="rId6"/>
    <p:sldId id="373" r:id="rId7"/>
    <p:sldId id="369" r:id="rId8"/>
    <p:sldId id="371" r:id="rId9"/>
    <p:sldId id="361" r:id="rId10"/>
    <p:sldId id="356" r:id="rId11"/>
    <p:sldId id="355" r:id="rId12"/>
    <p:sldId id="349" r:id="rId13"/>
    <p:sldId id="357" r:id="rId14"/>
    <p:sldId id="366" r:id="rId15"/>
    <p:sldId id="321" r:id="rId16"/>
    <p:sldId id="331" r:id="rId17"/>
    <p:sldId id="323" r:id="rId18"/>
    <p:sldId id="363" r:id="rId19"/>
    <p:sldId id="354" r:id="rId20"/>
    <p:sldId id="358" r:id="rId21"/>
    <p:sldId id="364" r:id="rId22"/>
    <p:sldId id="36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586417-7056-47C7-8B5F-29685C97D211}">
          <p14:sldIdLst>
            <p14:sldId id="277"/>
            <p14:sldId id="359"/>
            <p14:sldId id="372"/>
            <p14:sldId id="370"/>
            <p14:sldId id="367"/>
            <p14:sldId id="373"/>
            <p14:sldId id="369"/>
            <p14:sldId id="371"/>
            <p14:sldId id="361"/>
            <p14:sldId id="356"/>
            <p14:sldId id="355"/>
            <p14:sldId id="349"/>
            <p14:sldId id="357"/>
            <p14:sldId id="366"/>
            <p14:sldId id="321"/>
            <p14:sldId id="331"/>
            <p14:sldId id="323"/>
            <p14:sldId id="363"/>
            <p14:sldId id="354"/>
            <p14:sldId id="358"/>
            <p14:sldId id="364"/>
            <p14:sldId id="362"/>
          </p14:sldIdLst>
        </p14:section>
        <p14:section name="Untitled Section" id="{92ADE30E-103C-4F36-8DC1-BFC71187B4F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80536" autoAdjust="0"/>
  </p:normalViewPr>
  <p:slideViewPr>
    <p:cSldViewPr>
      <p:cViewPr>
        <p:scale>
          <a:sx n="97" d="100"/>
          <a:sy n="97" d="100"/>
        </p:scale>
        <p:origin x="-82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84EB9-33D7-4B04-B4A3-5E641D62BF3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434BADE-C192-4C59-B365-1705CFCAAEDB}">
      <dgm:prSet phldrT="[Text]"/>
      <dgm:spPr/>
      <dgm:t>
        <a:bodyPr/>
        <a:lstStyle/>
        <a:p>
          <a:r>
            <a:rPr lang="en-US" dirty="0" smtClean="0"/>
            <a:t>Division within ODE, with direct reporting line to the Governor</a:t>
          </a:r>
          <a:endParaRPr lang="en-US" dirty="0"/>
        </a:p>
      </dgm:t>
    </dgm:pt>
    <dgm:pt modelId="{5CC3EE9D-0F31-4545-B171-97D032F2B23D}" type="parTrans" cxnId="{EBB9FEE4-B2C5-4A26-B551-4EBDA27C1475}">
      <dgm:prSet/>
      <dgm:spPr/>
      <dgm:t>
        <a:bodyPr/>
        <a:lstStyle/>
        <a:p>
          <a:endParaRPr lang="en-US"/>
        </a:p>
      </dgm:t>
    </dgm:pt>
    <dgm:pt modelId="{53375EE1-DFB7-4AB9-A294-F7572F4DC334}" type="sibTrans" cxnId="{EBB9FEE4-B2C5-4A26-B551-4EBDA27C1475}">
      <dgm:prSet/>
      <dgm:spPr/>
      <dgm:t>
        <a:bodyPr/>
        <a:lstStyle/>
        <a:p>
          <a:endParaRPr lang="en-US"/>
        </a:p>
      </dgm:t>
    </dgm:pt>
    <dgm:pt modelId="{E6092FE5-4109-4375-9C96-C0A352942A21}">
      <dgm:prSet/>
      <dgm:spPr/>
      <dgm:t>
        <a:bodyPr/>
        <a:lstStyle/>
        <a:p>
          <a:r>
            <a:rPr lang="en-US" dirty="0" smtClean="0"/>
            <a:t>Manage $30m federal Race to the Top Early Learning Challenge Grant</a:t>
          </a:r>
          <a:endParaRPr lang="en-US" dirty="0"/>
        </a:p>
      </dgm:t>
    </dgm:pt>
    <dgm:pt modelId="{A8E0B15A-4A2D-4214-86A0-0A276FC6C89D}" type="parTrans" cxnId="{164ED385-167A-4D2E-A1F3-766AD021DCAA}">
      <dgm:prSet/>
      <dgm:spPr/>
    </dgm:pt>
    <dgm:pt modelId="{EFA52816-17E4-40B8-97BA-15F26A4CFB88}" type="sibTrans" cxnId="{164ED385-167A-4D2E-A1F3-766AD021DCAA}">
      <dgm:prSet/>
      <dgm:spPr/>
    </dgm:pt>
    <dgm:pt modelId="{30DCBCA4-048F-42C9-9FC1-EC5B9E4098ED}">
      <dgm:prSet/>
      <dgm:spPr/>
      <dgm:t>
        <a:bodyPr/>
        <a:lstStyle/>
        <a:p>
          <a:pPr algn="ctr"/>
          <a:r>
            <a:rPr lang="en-US" b="1" i="1" dirty="0" smtClean="0"/>
            <a:t>Supporting all of Oregon’s young children and families to learn and thrive</a:t>
          </a:r>
          <a:endParaRPr lang="en-US" b="1" i="1" dirty="0"/>
        </a:p>
      </dgm:t>
    </dgm:pt>
    <dgm:pt modelId="{9A565987-32FC-4AF3-B0D6-441504606ACF}" type="parTrans" cxnId="{7A585037-3890-4CAD-A589-F4C3120DE9DD}">
      <dgm:prSet/>
      <dgm:spPr/>
    </dgm:pt>
    <dgm:pt modelId="{8B8ADF27-7387-482B-8338-086AAAE8043C}" type="sibTrans" cxnId="{7A585037-3890-4CAD-A589-F4C3120DE9DD}">
      <dgm:prSet/>
      <dgm:spPr/>
    </dgm:pt>
    <dgm:pt modelId="{15DA4C95-CBD3-438B-8DCB-208B076DC6BD}">
      <dgm:prSet/>
      <dgm:spPr/>
      <dgm:t>
        <a:bodyPr/>
        <a:lstStyle/>
        <a:p>
          <a:r>
            <a:rPr lang="en-US" dirty="0" smtClean="0"/>
            <a:t>Responsible for ensuring high quality early learning and care experiences for all children through child care licensing, workforce development, and Oregon’s Quality Rating &amp; Improvement System</a:t>
          </a:r>
          <a:endParaRPr lang="en-US" dirty="0"/>
        </a:p>
      </dgm:t>
    </dgm:pt>
    <dgm:pt modelId="{AB520740-7E4D-4517-8B99-12AA3ABDEDE9}" type="parTrans" cxnId="{B5ED9513-44A7-4AA1-BF3B-35DEFDDBD8BE}">
      <dgm:prSet/>
      <dgm:spPr/>
      <dgm:t>
        <a:bodyPr/>
        <a:lstStyle/>
        <a:p>
          <a:endParaRPr lang="en-US"/>
        </a:p>
      </dgm:t>
    </dgm:pt>
    <dgm:pt modelId="{FAC4BCCF-0798-46D3-B7A9-A8DEFEE266AB}" type="sibTrans" cxnId="{B5ED9513-44A7-4AA1-BF3B-35DEFDDBD8BE}">
      <dgm:prSet/>
      <dgm:spPr/>
      <dgm:t>
        <a:bodyPr/>
        <a:lstStyle/>
        <a:p>
          <a:endParaRPr lang="en-US"/>
        </a:p>
      </dgm:t>
    </dgm:pt>
    <dgm:pt modelId="{4F9DB85D-48D6-45B8-B60C-9D77819B79C7}">
      <dgm:prSet/>
      <dgm:spPr/>
      <dgm:t>
        <a:bodyPr/>
        <a:lstStyle/>
        <a:p>
          <a:r>
            <a:rPr lang="en-US" smtClean="0"/>
            <a:t>Responsible for leading all aspects of Oregon’s early learning system transformation </a:t>
          </a:r>
          <a:endParaRPr lang="en-US" dirty="0"/>
        </a:p>
      </dgm:t>
    </dgm:pt>
    <dgm:pt modelId="{B14532F1-2DFB-4FF1-BFB5-77DDF6FD5DE8}" type="parTrans" cxnId="{B03EA906-51B1-4C12-A788-69CAB59962E3}">
      <dgm:prSet/>
      <dgm:spPr/>
      <dgm:t>
        <a:bodyPr/>
        <a:lstStyle/>
        <a:p>
          <a:endParaRPr lang="en-US"/>
        </a:p>
      </dgm:t>
    </dgm:pt>
    <dgm:pt modelId="{39128671-8197-4DC2-8C80-C5E201757976}" type="sibTrans" cxnId="{B03EA906-51B1-4C12-A788-69CAB59962E3}">
      <dgm:prSet/>
      <dgm:spPr/>
      <dgm:t>
        <a:bodyPr/>
        <a:lstStyle/>
        <a:p>
          <a:endParaRPr lang="en-US"/>
        </a:p>
      </dgm:t>
    </dgm:pt>
    <dgm:pt modelId="{7DD3CCEE-F676-4499-B6F9-A1D41CC3ECA9}" type="pres">
      <dgm:prSet presAssocID="{80E84EB9-33D7-4B04-B4A3-5E641D62BF34}" presName="linear" presStyleCnt="0">
        <dgm:presLayoutVars>
          <dgm:animLvl val="lvl"/>
          <dgm:resizeHandles val="exact"/>
        </dgm:presLayoutVars>
      </dgm:prSet>
      <dgm:spPr/>
      <dgm:t>
        <a:bodyPr/>
        <a:lstStyle/>
        <a:p>
          <a:endParaRPr lang="en-US"/>
        </a:p>
      </dgm:t>
    </dgm:pt>
    <dgm:pt modelId="{D226BD94-9798-4D18-90F2-EE114CC6DC43}" type="pres">
      <dgm:prSet presAssocID="{6434BADE-C192-4C59-B365-1705CFCAAEDB}" presName="parentText" presStyleLbl="node1" presStyleIdx="0" presStyleCnt="5">
        <dgm:presLayoutVars>
          <dgm:chMax val="0"/>
          <dgm:bulletEnabled val="1"/>
        </dgm:presLayoutVars>
      </dgm:prSet>
      <dgm:spPr/>
      <dgm:t>
        <a:bodyPr/>
        <a:lstStyle/>
        <a:p>
          <a:endParaRPr lang="en-US"/>
        </a:p>
      </dgm:t>
    </dgm:pt>
    <dgm:pt modelId="{48EDDF36-DC9B-47F0-983F-72C6A0BDCCEC}" type="pres">
      <dgm:prSet presAssocID="{53375EE1-DFB7-4AB9-A294-F7572F4DC334}" presName="spacer" presStyleCnt="0"/>
      <dgm:spPr/>
    </dgm:pt>
    <dgm:pt modelId="{4ED12A5E-822E-4824-9E51-03E9A98E15CA}" type="pres">
      <dgm:prSet presAssocID="{4F9DB85D-48D6-45B8-B60C-9D77819B79C7}" presName="parentText" presStyleLbl="node1" presStyleIdx="1" presStyleCnt="5">
        <dgm:presLayoutVars>
          <dgm:chMax val="0"/>
          <dgm:bulletEnabled val="1"/>
        </dgm:presLayoutVars>
      </dgm:prSet>
      <dgm:spPr/>
      <dgm:t>
        <a:bodyPr/>
        <a:lstStyle/>
        <a:p>
          <a:endParaRPr lang="en-US"/>
        </a:p>
      </dgm:t>
    </dgm:pt>
    <dgm:pt modelId="{B26166B0-1A32-428A-989D-F90052B90261}" type="pres">
      <dgm:prSet presAssocID="{39128671-8197-4DC2-8C80-C5E201757976}" presName="spacer" presStyleCnt="0"/>
      <dgm:spPr/>
    </dgm:pt>
    <dgm:pt modelId="{EC37F7D8-5D56-4FA9-A01F-044141DCFD76}" type="pres">
      <dgm:prSet presAssocID="{E6092FE5-4109-4375-9C96-C0A352942A21}" presName="parentText" presStyleLbl="node1" presStyleIdx="2" presStyleCnt="5">
        <dgm:presLayoutVars>
          <dgm:chMax val="0"/>
          <dgm:bulletEnabled val="1"/>
        </dgm:presLayoutVars>
      </dgm:prSet>
      <dgm:spPr/>
      <dgm:t>
        <a:bodyPr/>
        <a:lstStyle/>
        <a:p>
          <a:endParaRPr lang="en-US"/>
        </a:p>
      </dgm:t>
    </dgm:pt>
    <dgm:pt modelId="{A046E1DA-ECC2-45A4-BBB5-6CE3D82D3447}" type="pres">
      <dgm:prSet presAssocID="{EFA52816-17E4-40B8-97BA-15F26A4CFB88}" presName="spacer" presStyleCnt="0"/>
      <dgm:spPr/>
    </dgm:pt>
    <dgm:pt modelId="{EC72DC10-EE1E-4FA3-8EB6-A2C6C21CC0E5}" type="pres">
      <dgm:prSet presAssocID="{15DA4C95-CBD3-438B-8DCB-208B076DC6BD}" presName="parentText" presStyleLbl="node1" presStyleIdx="3" presStyleCnt="5">
        <dgm:presLayoutVars>
          <dgm:chMax val="0"/>
          <dgm:bulletEnabled val="1"/>
        </dgm:presLayoutVars>
      </dgm:prSet>
      <dgm:spPr/>
      <dgm:t>
        <a:bodyPr/>
        <a:lstStyle/>
        <a:p>
          <a:endParaRPr lang="en-US"/>
        </a:p>
      </dgm:t>
    </dgm:pt>
    <dgm:pt modelId="{E088F747-9758-4B18-AE23-B313A5F10DD3}" type="pres">
      <dgm:prSet presAssocID="{FAC4BCCF-0798-46D3-B7A9-A8DEFEE266AB}" presName="spacer" presStyleCnt="0"/>
      <dgm:spPr/>
    </dgm:pt>
    <dgm:pt modelId="{00BEC2E7-E504-4AD3-AD2C-62A98022F0F4}" type="pres">
      <dgm:prSet presAssocID="{30DCBCA4-048F-42C9-9FC1-EC5B9E4098ED}" presName="parentText" presStyleLbl="node1" presStyleIdx="4" presStyleCnt="5">
        <dgm:presLayoutVars>
          <dgm:chMax val="0"/>
          <dgm:bulletEnabled val="1"/>
        </dgm:presLayoutVars>
      </dgm:prSet>
      <dgm:spPr/>
      <dgm:t>
        <a:bodyPr/>
        <a:lstStyle/>
        <a:p>
          <a:endParaRPr lang="en-US"/>
        </a:p>
      </dgm:t>
    </dgm:pt>
  </dgm:ptLst>
  <dgm:cxnLst>
    <dgm:cxn modelId="{7A585037-3890-4CAD-A589-F4C3120DE9DD}" srcId="{80E84EB9-33D7-4B04-B4A3-5E641D62BF34}" destId="{30DCBCA4-048F-42C9-9FC1-EC5B9E4098ED}" srcOrd="4" destOrd="0" parTransId="{9A565987-32FC-4AF3-B0D6-441504606ACF}" sibTransId="{8B8ADF27-7387-482B-8338-086AAAE8043C}"/>
    <dgm:cxn modelId="{B5ED9513-44A7-4AA1-BF3B-35DEFDDBD8BE}" srcId="{80E84EB9-33D7-4B04-B4A3-5E641D62BF34}" destId="{15DA4C95-CBD3-438B-8DCB-208B076DC6BD}" srcOrd="3" destOrd="0" parTransId="{AB520740-7E4D-4517-8B99-12AA3ABDEDE9}" sibTransId="{FAC4BCCF-0798-46D3-B7A9-A8DEFEE266AB}"/>
    <dgm:cxn modelId="{08A7B4A7-10C0-4839-8E5C-09B1D73EEF04}" type="presOf" srcId="{80E84EB9-33D7-4B04-B4A3-5E641D62BF34}" destId="{7DD3CCEE-F676-4499-B6F9-A1D41CC3ECA9}" srcOrd="0" destOrd="0" presId="urn:microsoft.com/office/officeart/2005/8/layout/vList2"/>
    <dgm:cxn modelId="{2DEB3794-CBDA-47FE-980D-0525192178FF}" type="presOf" srcId="{30DCBCA4-048F-42C9-9FC1-EC5B9E4098ED}" destId="{00BEC2E7-E504-4AD3-AD2C-62A98022F0F4}" srcOrd="0" destOrd="0" presId="urn:microsoft.com/office/officeart/2005/8/layout/vList2"/>
    <dgm:cxn modelId="{94A25028-DCD2-47CE-A213-A41F9C9F4FDD}" type="presOf" srcId="{15DA4C95-CBD3-438B-8DCB-208B076DC6BD}" destId="{EC72DC10-EE1E-4FA3-8EB6-A2C6C21CC0E5}" srcOrd="0" destOrd="0" presId="urn:microsoft.com/office/officeart/2005/8/layout/vList2"/>
    <dgm:cxn modelId="{164ED385-167A-4D2E-A1F3-766AD021DCAA}" srcId="{80E84EB9-33D7-4B04-B4A3-5E641D62BF34}" destId="{E6092FE5-4109-4375-9C96-C0A352942A21}" srcOrd="2" destOrd="0" parTransId="{A8E0B15A-4A2D-4214-86A0-0A276FC6C89D}" sibTransId="{EFA52816-17E4-40B8-97BA-15F26A4CFB88}"/>
    <dgm:cxn modelId="{EBB9FEE4-B2C5-4A26-B551-4EBDA27C1475}" srcId="{80E84EB9-33D7-4B04-B4A3-5E641D62BF34}" destId="{6434BADE-C192-4C59-B365-1705CFCAAEDB}" srcOrd="0" destOrd="0" parTransId="{5CC3EE9D-0F31-4545-B171-97D032F2B23D}" sibTransId="{53375EE1-DFB7-4AB9-A294-F7572F4DC334}"/>
    <dgm:cxn modelId="{5D082094-BD14-4004-9483-4912942E9896}" type="presOf" srcId="{E6092FE5-4109-4375-9C96-C0A352942A21}" destId="{EC37F7D8-5D56-4FA9-A01F-044141DCFD76}" srcOrd="0" destOrd="0" presId="urn:microsoft.com/office/officeart/2005/8/layout/vList2"/>
    <dgm:cxn modelId="{98D6687C-9996-4AE7-846E-D668BDA6AC33}" type="presOf" srcId="{4F9DB85D-48D6-45B8-B60C-9D77819B79C7}" destId="{4ED12A5E-822E-4824-9E51-03E9A98E15CA}" srcOrd="0" destOrd="0" presId="urn:microsoft.com/office/officeart/2005/8/layout/vList2"/>
    <dgm:cxn modelId="{2A5FA582-FCBE-4CD6-8519-01D4AB96A59D}" type="presOf" srcId="{6434BADE-C192-4C59-B365-1705CFCAAEDB}" destId="{D226BD94-9798-4D18-90F2-EE114CC6DC43}" srcOrd="0" destOrd="0" presId="urn:microsoft.com/office/officeart/2005/8/layout/vList2"/>
    <dgm:cxn modelId="{B03EA906-51B1-4C12-A788-69CAB59962E3}" srcId="{80E84EB9-33D7-4B04-B4A3-5E641D62BF34}" destId="{4F9DB85D-48D6-45B8-B60C-9D77819B79C7}" srcOrd="1" destOrd="0" parTransId="{B14532F1-2DFB-4FF1-BFB5-77DDF6FD5DE8}" sibTransId="{39128671-8197-4DC2-8C80-C5E201757976}"/>
    <dgm:cxn modelId="{A505C2C8-6DD8-4F13-A4CA-A6EF3DEADDFA}" type="presParOf" srcId="{7DD3CCEE-F676-4499-B6F9-A1D41CC3ECA9}" destId="{D226BD94-9798-4D18-90F2-EE114CC6DC43}" srcOrd="0" destOrd="0" presId="urn:microsoft.com/office/officeart/2005/8/layout/vList2"/>
    <dgm:cxn modelId="{73B70B5D-CCC9-48E1-8EA0-07E204D9D812}" type="presParOf" srcId="{7DD3CCEE-F676-4499-B6F9-A1D41CC3ECA9}" destId="{48EDDF36-DC9B-47F0-983F-72C6A0BDCCEC}" srcOrd="1" destOrd="0" presId="urn:microsoft.com/office/officeart/2005/8/layout/vList2"/>
    <dgm:cxn modelId="{049E2560-D894-48FF-86B0-CDAB57F0DD82}" type="presParOf" srcId="{7DD3CCEE-F676-4499-B6F9-A1D41CC3ECA9}" destId="{4ED12A5E-822E-4824-9E51-03E9A98E15CA}" srcOrd="2" destOrd="0" presId="urn:microsoft.com/office/officeart/2005/8/layout/vList2"/>
    <dgm:cxn modelId="{1CECF515-F374-4674-AF33-88E19A0E36A8}" type="presParOf" srcId="{7DD3CCEE-F676-4499-B6F9-A1D41CC3ECA9}" destId="{B26166B0-1A32-428A-989D-F90052B90261}" srcOrd="3" destOrd="0" presId="urn:microsoft.com/office/officeart/2005/8/layout/vList2"/>
    <dgm:cxn modelId="{5AB2AA9C-CB6A-4ADE-BF37-AD61A8FE6BB3}" type="presParOf" srcId="{7DD3CCEE-F676-4499-B6F9-A1D41CC3ECA9}" destId="{EC37F7D8-5D56-4FA9-A01F-044141DCFD76}" srcOrd="4" destOrd="0" presId="urn:microsoft.com/office/officeart/2005/8/layout/vList2"/>
    <dgm:cxn modelId="{134C8BD4-D025-4377-81D5-3D9E88110226}" type="presParOf" srcId="{7DD3CCEE-F676-4499-B6F9-A1D41CC3ECA9}" destId="{A046E1DA-ECC2-45A4-BBB5-6CE3D82D3447}" srcOrd="5" destOrd="0" presId="urn:microsoft.com/office/officeart/2005/8/layout/vList2"/>
    <dgm:cxn modelId="{88A826E8-E697-49FF-92A5-613448C1083C}" type="presParOf" srcId="{7DD3CCEE-F676-4499-B6F9-A1D41CC3ECA9}" destId="{EC72DC10-EE1E-4FA3-8EB6-A2C6C21CC0E5}" srcOrd="6" destOrd="0" presId="urn:microsoft.com/office/officeart/2005/8/layout/vList2"/>
    <dgm:cxn modelId="{F4FE51DB-F1A6-442A-9352-3FE272D4AA1C}" type="presParOf" srcId="{7DD3CCEE-F676-4499-B6F9-A1D41CC3ECA9}" destId="{E088F747-9758-4B18-AE23-B313A5F10DD3}" srcOrd="7" destOrd="0" presId="urn:microsoft.com/office/officeart/2005/8/layout/vList2"/>
    <dgm:cxn modelId="{60252BA4-92BD-41D4-94B0-A4A416C21A4F}" type="presParOf" srcId="{7DD3CCEE-F676-4499-B6F9-A1D41CC3ECA9}" destId="{00BEC2E7-E504-4AD3-AD2C-62A98022F0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0F52B-E5C7-48B0-A809-D58FEC7A635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40E97D2-A96B-4915-86FE-A5B62A48CC64}">
      <dgm:prSet phldrT="[Text]"/>
      <dgm:spPr/>
      <dgm:t>
        <a:bodyPr/>
        <a:lstStyle/>
        <a:p>
          <a:r>
            <a:rPr lang="en-US" dirty="0" smtClean="0"/>
            <a:t>Anti-bias workforce</a:t>
          </a:r>
          <a:endParaRPr lang="en-US" dirty="0"/>
        </a:p>
      </dgm:t>
    </dgm:pt>
    <dgm:pt modelId="{5745251A-77DB-423E-8CC3-5786CE02E6BD}" type="parTrans" cxnId="{60793DA1-5DA5-4165-B3E7-338AC3A42E26}">
      <dgm:prSet/>
      <dgm:spPr/>
      <dgm:t>
        <a:bodyPr/>
        <a:lstStyle/>
        <a:p>
          <a:endParaRPr lang="en-US"/>
        </a:p>
      </dgm:t>
    </dgm:pt>
    <dgm:pt modelId="{AFF02251-B6F4-45FB-B0AF-2564422E85E5}" type="sibTrans" cxnId="{60793DA1-5DA5-4165-B3E7-338AC3A42E26}">
      <dgm:prSet/>
      <dgm:spPr/>
      <dgm:t>
        <a:bodyPr/>
        <a:lstStyle/>
        <a:p>
          <a:endParaRPr lang="en-US"/>
        </a:p>
      </dgm:t>
    </dgm:pt>
    <dgm:pt modelId="{46EAF87A-D0B1-4D6A-8B4E-477F628A41F9}">
      <dgm:prSet phldrT="[Text]"/>
      <dgm:spPr/>
      <dgm:t>
        <a:bodyPr/>
        <a:lstStyle/>
        <a:p>
          <a:r>
            <a:rPr lang="en-US" dirty="0" smtClean="0"/>
            <a:t>Culturally responsive communications</a:t>
          </a:r>
          <a:endParaRPr lang="en-US" dirty="0"/>
        </a:p>
      </dgm:t>
    </dgm:pt>
    <dgm:pt modelId="{099414F1-27E5-4E1C-A974-C871307626AA}" type="parTrans" cxnId="{4E3C1BC3-0010-4285-AE1F-C20C177C9173}">
      <dgm:prSet/>
      <dgm:spPr/>
      <dgm:t>
        <a:bodyPr/>
        <a:lstStyle/>
        <a:p>
          <a:endParaRPr lang="en-US"/>
        </a:p>
      </dgm:t>
    </dgm:pt>
    <dgm:pt modelId="{C8CA7F7F-5721-4D27-BA8D-C2C7F381FC36}" type="sibTrans" cxnId="{4E3C1BC3-0010-4285-AE1F-C20C177C9173}">
      <dgm:prSet/>
      <dgm:spPr/>
      <dgm:t>
        <a:bodyPr/>
        <a:lstStyle/>
        <a:p>
          <a:endParaRPr lang="en-US"/>
        </a:p>
      </dgm:t>
    </dgm:pt>
    <dgm:pt modelId="{68FF6B7A-9DC1-4840-B51B-232DCFEF74B4}">
      <dgm:prSet/>
      <dgm:spPr/>
      <dgm:t>
        <a:bodyPr/>
        <a:lstStyle/>
        <a:p>
          <a:r>
            <a:rPr lang="en-US" dirty="0" smtClean="0"/>
            <a:t>Data collection</a:t>
          </a:r>
          <a:endParaRPr lang="en-US" dirty="0"/>
        </a:p>
      </dgm:t>
    </dgm:pt>
    <dgm:pt modelId="{870617C4-96AE-42B3-B53E-F9F6AEE9C225}" type="parTrans" cxnId="{87AAB3D3-223F-4948-88F6-C9767EF898BA}">
      <dgm:prSet/>
      <dgm:spPr/>
      <dgm:t>
        <a:bodyPr/>
        <a:lstStyle/>
        <a:p>
          <a:endParaRPr lang="en-US"/>
        </a:p>
      </dgm:t>
    </dgm:pt>
    <dgm:pt modelId="{84BEF65D-2AFE-43DB-BD1C-F709692AE430}" type="sibTrans" cxnId="{87AAB3D3-223F-4948-88F6-C9767EF898BA}">
      <dgm:prSet/>
      <dgm:spPr/>
      <dgm:t>
        <a:bodyPr/>
        <a:lstStyle/>
        <a:p>
          <a:endParaRPr lang="en-US"/>
        </a:p>
      </dgm:t>
    </dgm:pt>
    <dgm:pt modelId="{5735F0F7-597A-4656-BF81-139AFCB92B04}">
      <dgm:prSet/>
      <dgm:spPr/>
      <dgm:t>
        <a:bodyPr/>
        <a:lstStyle/>
        <a:p>
          <a:r>
            <a:rPr lang="en-US" dirty="0" smtClean="0"/>
            <a:t>Professional development</a:t>
          </a:r>
          <a:endParaRPr lang="en-US" dirty="0"/>
        </a:p>
      </dgm:t>
    </dgm:pt>
    <dgm:pt modelId="{B985234C-5B80-4A37-B9C3-524DCB53F20A}" type="parTrans" cxnId="{8B9FFC94-048A-4BC3-A43D-C8EB9AB0B2DF}">
      <dgm:prSet/>
      <dgm:spPr/>
      <dgm:t>
        <a:bodyPr/>
        <a:lstStyle/>
        <a:p>
          <a:endParaRPr lang="en-US"/>
        </a:p>
      </dgm:t>
    </dgm:pt>
    <dgm:pt modelId="{C72AF3F9-2259-43BB-9FAF-1DDBD8AC28EF}" type="sibTrans" cxnId="{8B9FFC94-048A-4BC3-A43D-C8EB9AB0B2DF}">
      <dgm:prSet/>
      <dgm:spPr/>
      <dgm:t>
        <a:bodyPr/>
        <a:lstStyle/>
        <a:p>
          <a:endParaRPr lang="en-US"/>
        </a:p>
      </dgm:t>
    </dgm:pt>
    <dgm:pt modelId="{118A4C97-5B03-473F-8DB1-3CCD819DA305}" type="pres">
      <dgm:prSet presAssocID="{53B0F52B-E5C7-48B0-A809-D58FEC7A635E}" presName="linear" presStyleCnt="0">
        <dgm:presLayoutVars>
          <dgm:animLvl val="lvl"/>
          <dgm:resizeHandles val="exact"/>
        </dgm:presLayoutVars>
      </dgm:prSet>
      <dgm:spPr/>
      <dgm:t>
        <a:bodyPr/>
        <a:lstStyle/>
        <a:p>
          <a:endParaRPr lang="en-US"/>
        </a:p>
      </dgm:t>
    </dgm:pt>
    <dgm:pt modelId="{449C12BA-B6B4-4652-A74D-1761CEB7C656}" type="pres">
      <dgm:prSet presAssocID="{740E97D2-A96B-4915-86FE-A5B62A48CC64}" presName="parentText" presStyleLbl="node1" presStyleIdx="0" presStyleCnt="4">
        <dgm:presLayoutVars>
          <dgm:chMax val="0"/>
          <dgm:bulletEnabled val="1"/>
        </dgm:presLayoutVars>
      </dgm:prSet>
      <dgm:spPr/>
      <dgm:t>
        <a:bodyPr/>
        <a:lstStyle/>
        <a:p>
          <a:endParaRPr lang="en-US"/>
        </a:p>
      </dgm:t>
    </dgm:pt>
    <dgm:pt modelId="{E05280C4-C30A-42A1-9AD6-4E0DAE92F248}" type="pres">
      <dgm:prSet presAssocID="{AFF02251-B6F4-45FB-B0AF-2564422E85E5}" presName="spacer" presStyleCnt="0"/>
      <dgm:spPr/>
    </dgm:pt>
    <dgm:pt modelId="{577ED016-EB7C-4CEA-9F67-3C3DE700F902}" type="pres">
      <dgm:prSet presAssocID="{46EAF87A-D0B1-4D6A-8B4E-477F628A41F9}" presName="parentText" presStyleLbl="node1" presStyleIdx="1" presStyleCnt="4">
        <dgm:presLayoutVars>
          <dgm:chMax val="0"/>
          <dgm:bulletEnabled val="1"/>
        </dgm:presLayoutVars>
      </dgm:prSet>
      <dgm:spPr/>
      <dgm:t>
        <a:bodyPr/>
        <a:lstStyle/>
        <a:p>
          <a:endParaRPr lang="en-US"/>
        </a:p>
      </dgm:t>
    </dgm:pt>
    <dgm:pt modelId="{3AC596E0-4C49-45C9-8C91-951E00740EC7}" type="pres">
      <dgm:prSet presAssocID="{C8CA7F7F-5721-4D27-BA8D-C2C7F381FC36}" presName="spacer" presStyleCnt="0"/>
      <dgm:spPr/>
    </dgm:pt>
    <dgm:pt modelId="{F8D792B2-8AAB-45F0-9937-C8FBD7DF3A7F}" type="pres">
      <dgm:prSet presAssocID="{68FF6B7A-9DC1-4840-B51B-232DCFEF74B4}" presName="parentText" presStyleLbl="node1" presStyleIdx="2" presStyleCnt="4">
        <dgm:presLayoutVars>
          <dgm:chMax val="0"/>
          <dgm:bulletEnabled val="1"/>
        </dgm:presLayoutVars>
      </dgm:prSet>
      <dgm:spPr/>
      <dgm:t>
        <a:bodyPr/>
        <a:lstStyle/>
        <a:p>
          <a:endParaRPr lang="en-US"/>
        </a:p>
      </dgm:t>
    </dgm:pt>
    <dgm:pt modelId="{86DD6E4C-51D6-42FA-83DE-060CAFB5B703}" type="pres">
      <dgm:prSet presAssocID="{84BEF65D-2AFE-43DB-BD1C-F709692AE430}" presName="spacer" presStyleCnt="0"/>
      <dgm:spPr/>
    </dgm:pt>
    <dgm:pt modelId="{5376A5D7-B461-47EA-856D-4C839B9BF1FA}" type="pres">
      <dgm:prSet presAssocID="{5735F0F7-597A-4656-BF81-139AFCB92B04}" presName="parentText" presStyleLbl="node1" presStyleIdx="3" presStyleCnt="4">
        <dgm:presLayoutVars>
          <dgm:chMax val="0"/>
          <dgm:bulletEnabled val="1"/>
        </dgm:presLayoutVars>
      </dgm:prSet>
      <dgm:spPr/>
      <dgm:t>
        <a:bodyPr/>
        <a:lstStyle/>
        <a:p>
          <a:endParaRPr lang="en-US"/>
        </a:p>
      </dgm:t>
    </dgm:pt>
  </dgm:ptLst>
  <dgm:cxnLst>
    <dgm:cxn modelId="{774A3F09-443F-4D04-8E0F-3374D97A1F3E}" type="presOf" srcId="{46EAF87A-D0B1-4D6A-8B4E-477F628A41F9}" destId="{577ED016-EB7C-4CEA-9F67-3C3DE700F902}" srcOrd="0" destOrd="0" presId="urn:microsoft.com/office/officeart/2005/8/layout/vList2"/>
    <dgm:cxn modelId="{03B084C0-4DD2-4C78-8FB3-F13518A4595E}" type="presOf" srcId="{740E97D2-A96B-4915-86FE-A5B62A48CC64}" destId="{449C12BA-B6B4-4652-A74D-1761CEB7C656}" srcOrd="0" destOrd="0" presId="urn:microsoft.com/office/officeart/2005/8/layout/vList2"/>
    <dgm:cxn modelId="{87AAB3D3-223F-4948-88F6-C9767EF898BA}" srcId="{53B0F52B-E5C7-48B0-A809-D58FEC7A635E}" destId="{68FF6B7A-9DC1-4840-B51B-232DCFEF74B4}" srcOrd="2" destOrd="0" parTransId="{870617C4-96AE-42B3-B53E-F9F6AEE9C225}" sibTransId="{84BEF65D-2AFE-43DB-BD1C-F709692AE430}"/>
    <dgm:cxn modelId="{60793DA1-5DA5-4165-B3E7-338AC3A42E26}" srcId="{53B0F52B-E5C7-48B0-A809-D58FEC7A635E}" destId="{740E97D2-A96B-4915-86FE-A5B62A48CC64}" srcOrd="0" destOrd="0" parTransId="{5745251A-77DB-423E-8CC3-5786CE02E6BD}" sibTransId="{AFF02251-B6F4-45FB-B0AF-2564422E85E5}"/>
    <dgm:cxn modelId="{4E3C1BC3-0010-4285-AE1F-C20C177C9173}" srcId="{53B0F52B-E5C7-48B0-A809-D58FEC7A635E}" destId="{46EAF87A-D0B1-4D6A-8B4E-477F628A41F9}" srcOrd="1" destOrd="0" parTransId="{099414F1-27E5-4E1C-A974-C871307626AA}" sibTransId="{C8CA7F7F-5721-4D27-BA8D-C2C7F381FC36}"/>
    <dgm:cxn modelId="{D16077A6-9597-46A8-AA86-EF2F7B67E073}" type="presOf" srcId="{68FF6B7A-9DC1-4840-B51B-232DCFEF74B4}" destId="{F8D792B2-8AAB-45F0-9937-C8FBD7DF3A7F}" srcOrd="0" destOrd="0" presId="urn:microsoft.com/office/officeart/2005/8/layout/vList2"/>
    <dgm:cxn modelId="{8B9FFC94-048A-4BC3-A43D-C8EB9AB0B2DF}" srcId="{53B0F52B-E5C7-48B0-A809-D58FEC7A635E}" destId="{5735F0F7-597A-4656-BF81-139AFCB92B04}" srcOrd="3" destOrd="0" parTransId="{B985234C-5B80-4A37-B9C3-524DCB53F20A}" sibTransId="{C72AF3F9-2259-43BB-9FAF-1DDBD8AC28EF}"/>
    <dgm:cxn modelId="{EA49E53A-5CC9-4500-98A5-D8FDAFF246B7}" type="presOf" srcId="{5735F0F7-597A-4656-BF81-139AFCB92B04}" destId="{5376A5D7-B461-47EA-856D-4C839B9BF1FA}" srcOrd="0" destOrd="0" presId="urn:microsoft.com/office/officeart/2005/8/layout/vList2"/>
    <dgm:cxn modelId="{8B57DFDC-E12A-4624-A0FA-3CA3DBB1CDC3}" type="presOf" srcId="{53B0F52B-E5C7-48B0-A809-D58FEC7A635E}" destId="{118A4C97-5B03-473F-8DB1-3CCD819DA305}" srcOrd="0" destOrd="0" presId="urn:microsoft.com/office/officeart/2005/8/layout/vList2"/>
    <dgm:cxn modelId="{111C330D-CFE8-4A47-99B8-E849C18460E1}" type="presParOf" srcId="{118A4C97-5B03-473F-8DB1-3CCD819DA305}" destId="{449C12BA-B6B4-4652-A74D-1761CEB7C656}" srcOrd="0" destOrd="0" presId="urn:microsoft.com/office/officeart/2005/8/layout/vList2"/>
    <dgm:cxn modelId="{23132016-DA46-4DD2-9077-D2DC8E01DEC2}" type="presParOf" srcId="{118A4C97-5B03-473F-8DB1-3CCD819DA305}" destId="{E05280C4-C30A-42A1-9AD6-4E0DAE92F248}" srcOrd="1" destOrd="0" presId="urn:microsoft.com/office/officeart/2005/8/layout/vList2"/>
    <dgm:cxn modelId="{78A0A959-EBB7-4DE1-A403-546A56B850E2}" type="presParOf" srcId="{118A4C97-5B03-473F-8DB1-3CCD819DA305}" destId="{577ED016-EB7C-4CEA-9F67-3C3DE700F902}" srcOrd="2" destOrd="0" presId="urn:microsoft.com/office/officeart/2005/8/layout/vList2"/>
    <dgm:cxn modelId="{29AA7C59-4890-4725-831A-19C04C595ECE}" type="presParOf" srcId="{118A4C97-5B03-473F-8DB1-3CCD819DA305}" destId="{3AC596E0-4C49-45C9-8C91-951E00740EC7}" srcOrd="3" destOrd="0" presId="urn:microsoft.com/office/officeart/2005/8/layout/vList2"/>
    <dgm:cxn modelId="{EEBCFC9B-07C6-4DA4-82A9-F822D6A2EC8F}" type="presParOf" srcId="{118A4C97-5B03-473F-8DB1-3CCD819DA305}" destId="{F8D792B2-8AAB-45F0-9937-C8FBD7DF3A7F}" srcOrd="4" destOrd="0" presId="urn:microsoft.com/office/officeart/2005/8/layout/vList2"/>
    <dgm:cxn modelId="{19EF7C73-E987-44F5-B539-7FB494532120}" type="presParOf" srcId="{118A4C97-5B03-473F-8DB1-3CCD819DA305}" destId="{86DD6E4C-51D6-42FA-83DE-060CAFB5B703}" srcOrd="5" destOrd="0" presId="urn:microsoft.com/office/officeart/2005/8/layout/vList2"/>
    <dgm:cxn modelId="{0204081F-0678-49F5-8200-05A079B78B3B}" type="presParOf" srcId="{118A4C97-5B03-473F-8DB1-3CCD819DA305}" destId="{5376A5D7-B461-47EA-856D-4C839B9BF1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8D944-7A85-4793-8189-80D6EA7991B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601DF17-92FB-4AEC-8628-257C08118BC0}">
      <dgm:prSet phldrT="[Text]"/>
      <dgm:spPr/>
      <dgm:t>
        <a:bodyPr/>
        <a:lstStyle/>
        <a:p>
          <a:r>
            <a:rPr lang="en-US" dirty="0" smtClean="0"/>
            <a:t>Facilitate cross-sector collaboration</a:t>
          </a:r>
          <a:endParaRPr lang="en-US" dirty="0"/>
        </a:p>
      </dgm:t>
    </dgm:pt>
    <dgm:pt modelId="{2A8B814D-F8D7-4A16-A42E-05CE208C04B9}" type="parTrans" cxnId="{EF00DEF9-CF69-4BD0-BF8C-C18ACE6FC479}">
      <dgm:prSet/>
      <dgm:spPr/>
      <dgm:t>
        <a:bodyPr/>
        <a:lstStyle/>
        <a:p>
          <a:endParaRPr lang="en-US"/>
        </a:p>
      </dgm:t>
    </dgm:pt>
    <dgm:pt modelId="{32DA2570-A387-49AC-8C95-2EF56E6631E3}" type="sibTrans" cxnId="{EF00DEF9-CF69-4BD0-BF8C-C18ACE6FC479}">
      <dgm:prSet/>
      <dgm:spPr/>
      <dgm:t>
        <a:bodyPr/>
        <a:lstStyle/>
        <a:p>
          <a:endParaRPr lang="en-US"/>
        </a:p>
      </dgm:t>
    </dgm:pt>
    <dgm:pt modelId="{88D9BBBA-E8FC-4803-8DF4-C86F01496CF1}">
      <dgm:prSet phldrT="[Text]"/>
      <dgm:spPr/>
      <dgm:t>
        <a:bodyPr/>
        <a:lstStyle/>
        <a:p>
          <a:r>
            <a:rPr lang="en-US" i="1" dirty="0" smtClean="0"/>
            <a:t>Early learning, K-12, health care, human services, and private sector</a:t>
          </a:r>
          <a:endParaRPr lang="en-US" i="1" dirty="0"/>
        </a:p>
      </dgm:t>
    </dgm:pt>
    <dgm:pt modelId="{D33D5202-C423-4470-8B2E-C052DC43B477}" type="parTrans" cxnId="{6D56C212-58DE-45BB-982E-AB84ECF48448}">
      <dgm:prSet/>
      <dgm:spPr/>
      <dgm:t>
        <a:bodyPr/>
        <a:lstStyle/>
        <a:p>
          <a:endParaRPr lang="en-US"/>
        </a:p>
      </dgm:t>
    </dgm:pt>
    <dgm:pt modelId="{E2B5D1A1-8A69-4E7C-97B3-83C64D5EC3F9}" type="sibTrans" cxnId="{6D56C212-58DE-45BB-982E-AB84ECF48448}">
      <dgm:prSet/>
      <dgm:spPr/>
      <dgm:t>
        <a:bodyPr/>
        <a:lstStyle/>
        <a:p>
          <a:endParaRPr lang="en-US"/>
        </a:p>
      </dgm:t>
    </dgm:pt>
    <dgm:pt modelId="{79FCA6BA-4C5D-458A-A8C2-E41256ACE436}">
      <dgm:prSet/>
      <dgm:spPr/>
      <dgm:t>
        <a:bodyPr/>
        <a:lstStyle/>
        <a:p>
          <a:r>
            <a:rPr lang="en-US" dirty="0" smtClean="0"/>
            <a:t>Are accountable for improving outcomes</a:t>
          </a:r>
          <a:endParaRPr lang="en-US" dirty="0"/>
        </a:p>
      </dgm:t>
    </dgm:pt>
    <dgm:pt modelId="{DA51A325-ADAD-4F77-8373-681BCE8AB124}" type="parTrans" cxnId="{44C36A5A-4DF2-441E-8340-29B048482607}">
      <dgm:prSet/>
      <dgm:spPr/>
      <dgm:t>
        <a:bodyPr/>
        <a:lstStyle/>
        <a:p>
          <a:endParaRPr lang="en-US"/>
        </a:p>
      </dgm:t>
    </dgm:pt>
    <dgm:pt modelId="{E564D52E-5F91-4D52-BC40-D8826CE11A0A}" type="sibTrans" cxnId="{44C36A5A-4DF2-441E-8340-29B048482607}">
      <dgm:prSet/>
      <dgm:spPr/>
      <dgm:t>
        <a:bodyPr/>
        <a:lstStyle/>
        <a:p>
          <a:endParaRPr lang="en-US"/>
        </a:p>
      </dgm:t>
    </dgm:pt>
    <dgm:pt modelId="{3FE690C7-892D-41D4-A6E0-61B9E45F788E}">
      <dgm:prSet/>
      <dgm:spPr/>
      <dgm:t>
        <a:bodyPr/>
        <a:lstStyle/>
        <a:p>
          <a:r>
            <a:rPr lang="en-US" i="1" dirty="0" smtClean="0"/>
            <a:t>Operationalize Oregon’s Equity Lens </a:t>
          </a:r>
          <a:endParaRPr lang="en-US" dirty="0"/>
        </a:p>
      </dgm:t>
    </dgm:pt>
    <dgm:pt modelId="{E830B7AE-9B6D-428D-B5A3-3882C22BC49B}" type="parTrans" cxnId="{7EACF16F-0126-4B5A-BD37-8F5214D4B272}">
      <dgm:prSet/>
      <dgm:spPr/>
      <dgm:t>
        <a:bodyPr/>
        <a:lstStyle/>
        <a:p>
          <a:endParaRPr lang="en-US"/>
        </a:p>
      </dgm:t>
    </dgm:pt>
    <dgm:pt modelId="{B6E6ACC1-1B19-42E8-A651-82D3C64DA725}" type="sibTrans" cxnId="{7EACF16F-0126-4B5A-BD37-8F5214D4B272}">
      <dgm:prSet/>
      <dgm:spPr/>
      <dgm:t>
        <a:bodyPr/>
        <a:lstStyle/>
        <a:p>
          <a:endParaRPr lang="en-US"/>
        </a:p>
      </dgm:t>
    </dgm:pt>
    <dgm:pt modelId="{6DAAFB7C-AB6F-49FC-BC33-28C5CA20E7E6}">
      <dgm:prSet/>
      <dgm:spPr/>
      <dgm:t>
        <a:bodyPr/>
        <a:lstStyle/>
        <a:p>
          <a:r>
            <a:rPr lang="en-US" i="1" dirty="0" smtClean="0"/>
            <a:t>Identify children and families in need of support</a:t>
          </a:r>
          <a:endParaRPr lang="en-US" i="1" dirty="0"/>
        </a:p>
      </dgm:t>
    </dgm:pt>
    <dgm:pt modelId="{A26BC0DA-7990-4C4E-86BB-B6BE8599CF1F}" type="parTrans" cxnId="{53EB104F-22E3-4BBB-B982-36EDE010B18D}">
      <dgm:prSet/>
      <dgm:spPr/>
      <dgm:t>
        <a:bodyPr/>
        <a:lstStyle/>
        <a:p>
          <a:endParaRPr lang="en-US"/>
        </a:p>
      </dgm:t>
    </dgm:pt>
    <dgm:pt modelId="{84966A24-27E7-431C-AD82-317E04F63CE5}" type="sibTrans" cxnId="{53EB104F-22E3-4BBB-B982-36EDE010B18D}">
      <dgm:prSet/>
      <dgm:spPr/>
      <dgm:t>
        <a:bodyPr/>
        <a:lstStyle/>
        <a:p>
          <a:endParaRPr lang="en-US"/>
        </a:p>
      </dgm:t>
    </dgm:pt>
    <dgm:pt modelId="{EEA6C03D-E108-4850-A5AB-FE3F04F70734}">
      <dgm:prSet/>
      <dgm:spPr/>
      <dgm:t>
        <a:bodyPr/>
        <a:lstStyle/>
        <a:p>
          <a:r>
            <a:rPr lang="en-US" i="1" dirty="0" smtClean="0"/>
            <a:t>Stable and attached families, children ready for kindergarten, and coordinated and effective systems</a:t>
          </a:r>
          <a:endParaRPr lang="en-US" i="1" dirty="0"/>
        </a:p>
      </dgm:t>
    </dgm:pt>
    <dgm:pt modelId="{54123472-2CD9-4CEE-B701-206716E46581}" type="parTrans" cxnId="{23A3CB98-342A-4B6F-A18D-CF6D65A0AB4C}">
      <dgm:prSet/>
      <dgm:spPr/>
      <dgm:t>
        <a:bodyPr/>
        <a:lstStyle/>
        <a:p>
          <a:endParaRPr lang="en-US"/>
        </a:p>
      </dgm:t>
    </dgm:pt>
    <dgm:pt modelId="{6C090880-C84F-4BDF-B9D5-4DD169193B57}" type="sibTrans" cxnId="{23A3CB98-342A-4B6F-A18D-CF6D65A0AB4C}">
      <dgm:prSet/>
      <dgm:spPr/>
      <dgm:t>
        <a:bodyPr/>
        <a:lstStyle/>
        <a:p>
          <a:endParaRPr lang="en-US"/>
        </a:p>
      </dgm:t>
    </dgm:pt>
    <dgm:pt modelId="{AB252BA9-C20E-4F14-B2E1-85729EFA026C}">
      <dgm:prSet/>
      <dgm:spPr/>
      <dgm:t>
        <a:bodyPr/>
        <a:lstStyle/>
        <a:p>
          <a:r>
            <a:rPr lang="en-US" i="1" dirty="0" smtClean="0"/>
            <a:t>Make resources, supports, and services more available, accessible, and effective</a:t>
          </a:r>
          <a:endParaRPr lang="en-US" i="1" dirty="0"/>
        </a:p>
      </dgm:t>
    </dgm:pt>
    <dgm:pt modelId="{F6F2CCA4-822F-43F9-888D-CF7FCA5BFAEF}" type="parTrans" cxnId="{EA652A46-DECF-458B-9816-5B1067DF3A6A}">
      <dgm:prSet/>
      <dgm:spPr/>
    </dgm:pt>
    <dgm:pt modelId="{B89779A6-6039-407A-83FC-1C0B5F111FA7}" type="sibTrans" cxnId="{EA652A46-DECF-458B-9816-5B1067DF3A6A}">
      <dgm:prSet/>
      <dgm:spPr/>
    </dgm:pt>
    <dgm:pt modelId="{1D8165CF-738D-4530-8222-2553C9AB9E97}" type="pres">
      <dgm:prSet presAssocID="{8998D944-7A85-4793-8189-80D6EA7991B1}" presName="linear" presStyleCnt="0">
        <dgm:presLayoutVars>
          <dgm:animLvl val="lvl"/>
          <dgm:resizeHandles val="exact"/>
        </dgm:presLayoutVars>
      </dgm:prSet>
      <dgm:spPr/>
      <dgm:t>
        <a:bodyPr/>
        <a:lstStyle/>
        <a:p>
          <a:endParaRPr lang="en-US"/>
        </a:p>
      </dgm:t>
    </dgm:pt>
    <dgm:pt modelId="{516A7DF1-73EB-4C16-B8BF-4BDEA83116BC}" type="pres">
      <dgm:prSet presAssocID="{8601DF17-92FB-4AEC-8628-257C08118BC0}" presName="parentText" presStyleLbl="node1" presStyleIdx="0" presStyleCnt="3">
        <dgm:presLayoutVars>
          <dgm:chMax val="0"/>
          <dgm:bulletEnabled val="1"/>
        </dgm:presLayoutVars>
      </dgm:prSet>
      <dgm:spPr/>
      <dgm:t>
        <a:bodyPr/>
        <a:lstStyle/>
        <a:p>
          <a:endParaRPr lang="en-US"/>
        </a:p>
      </dgm:t>
    </dgm:pt>
    <dgm:pt modelId="{896D91E3-9BE6-49B5-AB72-B28FD38FE51A}" type="pres">
      <dgm:prSet presAssocID="{8601DF17-92FB-4AEC-8628-257C08118BC0}" presName="childText" presStyleLbl="revTx" presStyleIdx="0" presStyleCnt="3">
        <dgm:presLayoutVars>
          <dgm:bulletEnabled val="1"/>
        </dgm:presLayoutVars>
      </dgm:prSet>
      <dgm:spPr/>
      <dgm:t>
        <a:bodyPr/>
        <a:lstStyle/>
        <a:p>
          <a:endParaRPr lang="en-US"/>
        </a:p>
      </dgm:t>
    </dgm:pt>
    <dgm:pt modelId="{E822D1A0-6BEA-4D6F-9ADD-A1A75F36B489}" type="pres">
      <dgm:prSet presAssocID="{3FE690C7-892D-41D4-A6E0-61B9E45F788E}" presName="parentText" presStyleLbl="node1" presStyleIdx="1" presStyleCnt="3">
        <dgm:presLayoutVars>
          <dgm:chMax val="0"/>
          <dgm:bulletEnabled val="1"/>
        </dgm:presLayoutVars>
      </dgm:prSet>
      <dgm:spPr/>
      <dgm:t>
        <a:bodyPr/>
        <a:lstStyle/>
        <a:p>
          <a:endParaRPr lang="en-US"/>
        </a:p>
      </dgm:t>
    </dgm:pt>
    <dgm:pt modelId="{43E14083-BB52-4A01-BB61-3CE7EC350F3E}" type="pres">
      <dgm:prSet presAssocID="{3FE690C7-892D-41D4-A6E0-61B9E45F788E}" presName="childText" presStyleLbl="revTx" presStyleIdx="1" presStyleCnt="3">
        <dgm:presLayoutVars>
          <dgm:bulletEnabled val="1"/>
        </dgm:presLayoutVars>
      </dgm:prSet>
      <dgm:spPr/>
      <dgm:t>
        <a:bodyPr/>
        <a:lstStyle/>
        <a:p>
          <a:endParaRPr lang="en-US"/>
        </a:p>
      </dgm:t>
    </dgm:pt>
    <dgm:pt modelId="{876CFB96-9F0F-42F1-9BE0-9D7EC4389A2D}" type="pres">
      <dgm:prSet presAssocID="{79FCA6BA-4C5D-458A-A8C2-E41256ACE436}" presName="parentText" presStyleLbl="node1" presStyleIdx="2" presStyleCnt="3">
        <dgm:presLayoutVars>
          <dgm:chMax val="0"/>
          <dgm:bulletEnabled val="1"/>
        </dgm:presLayoutVars>
      </dgm:prSet>
      <dgm:spPr/>
      <dgm:t>
        <a:bodyPr/>
        <a:lstStyle/>
        <a:p>
          <a:endParaRPr lang="en-US"/>
        </a:p>
      </dgm:t>
    </dgm:pt>
    <dgm:pt modelId="{54E89994-9865-4380-83AC-0B3818C6CF0A}" type="pres">
      <dgm:prSet presAssocID="{79FCA6BA-4C5D-458A-A8C2-E41256ACE436}" presName="childText" presStyleLbl="revTx" presStyleIdx="2" presStyleCnt="3">
        <dgm:presLayoutVars>
          <dgm:bulletEnabled val="1"/>
        </dgm:presLayoutVars>
      </dgm:prSet>
      <dgm:spPr/>
      <dgm:t>
        <a:bodyPr/>
        <a:lstStyle/>
        <a:p>
          <a:endParaRPr lang="en-US"/>
        </a:p>
      </dgm:t>
    </dgm:pt>
  </dgm:ptLst>
  <dgm:cxnLst>
    <dgm:cxn modelId="{EF00DEF9-CF69-4BD0-BF8C-C18ACE6FC479}" srcId="{8998D944-7A85-4793-8189-80D6EA7991B1}" destId="{8601DF17-92FB-4AEC-8628-257C08118BC0}" srcOrd="0" destOrd="0" parTransId="{2A8B814D-F8D7-4A16-A42E-05CE208C04B9}" sibTransId="{32DA2570-A387-49AC-8C95-2EF56E6631E3}"/>
    <dgm:cxn modelId="{B3C1F9AB-A738-4C1D-9707-C2FCD67FBAC0}" type="presOf" srcId="{6DAAFB7C-AB6F-49FC-BC33-28C5CA20E7E6}" destId="{43E14083-BB52-4A01-BB61-3CE7EC350F3E}" srcOrd="0" destOrd="0" presId="urn:microsoft.com/office/officeart/2005/8/layout/vList2"/>
    <dgm:cxn modelId="{6D56C212-58DE-45BB-982E-AB84ECF48448}" srcId="{8601DF17-92FB-4AEC-8628-257C08118BC0}" destId="{88D9BBBA-E8FC-4803-8DF4-C86F01496CF1}" srcOrd="0" destOrd="0" parTransId="{D33D5202-C423-4470-8B2E-C052DC43B477}" sibTransId="{E2B5D1A1-8A69-4E7C-97B3-83C64D5EC3F9}"/>
    <dgm:cxn modelId="{33E124E8-60CE-4411-8333-DFB1423FED39}" type="presOf" srcId="{79FCA6BA-4C5D-458A-A8C2-E41256ACE436}" destId="{876CFB96-9F0F-42F1-9BE0-9D7EC4389A2D}" srcOrd="0" destOrd="0" presId="urn:microsoft.com/office/officeart/2005/8/layout/vList2"/>
    <dgm:cxn modelId="{45DA3433-146F-4402-B03F-5A98F39DBF4F}" type="presOf" srcId="{EEA6C03D-E108-4850-A5AB-FE3F04F70734}" destId="{54E89994-9865-4380-83AC-0B3818C6CF0A}" srcOrd="0" destOrd="0" presId="urn:microsoft.com/office/officeart/2005/8/layout/vList2"/>
    <dgm:cxn modelId="{FF7D0B1F-84B2-4841-8F0C-BE6D119BD8AD}" type="presOf" srcId="{88D9BBBA-E8FC-4803-8DF4-C86F01496CF1}" destId="{896D91E3-9BE6-49B5-AB72-B28FD38FE51A}" srcOrd="0" destOrd="0" presId="urn:microsoft.com/office/officeart/2005/8/layout/vList2"/>
    <dgm:cxn modelId="{53EB104F-22E3-4BBB-B982-36EDE010B18D}" srcId="{3FE690C7-892D-41D4-A6E0-61B9E45F788E}" destId="{6DAAFB7C-AB6F-49FC-BC33-28C5CA20E7E6}" srcOrd="0" destOrd="0" parTransId="{A26BC0DA-7990-4C4E-86BB-B6BE8599CF1F}" sibTransId="{84966A24-27E7-431C-AD82-317E04F63CE5}"/>
    <dgm:cxn modelId="{EA652A46-DECF-458B-9816-5B1067DF3A6A}" srcId="{3FE690C7-892D-41D4-A6E0-61B9E45F788E}" destId="{AB252BA9-C20E-4F14-B2E1-85729EFA026C}" srcOrd="1" destOrd="0" parTransId="{F6F2CCA4-822F-43F9-888D-CF7FCA5BFAEF}" sibTransId="{B89779A6-6039-407A-83FC-1C0B5F111FA7}"/>
    <dgm:cxn modelId="{642BB5F4-B015-4D6C-B7CA-BF5169171E25}" type="presOf" srcId="{AB252BA9-C20E-4F14-B2E1-85729EFA026C}" destId="{43E14083-BB52-4A01-BB61-3CE7EC350F3E}" srcOrd="0" destOrd="1" presId="urn:microsoft.com/office/officeart/2005/8/layout/vList2"/>
    <dgm:cxn modelId="{44C36A5A-4DF2-441E-8340-29B048482607}" srcId="{8998D944-7A85-4793-8189-80D6EA7991B1}" destId="{79FCA6BA-4C5D-458A-A8C2-E41256ACE436}" srcOrd="2" destOrd="0" parTransId="{DA51A325-ADAD-4F77-8373-681BCE8AB124}" sibTransId="{E564D52E-5F91-4D52-BC40-D8826CE11A0A}"/>
    <dgm:cxn modelId="{CFF30248-B18E-47E9-A871-9F22D249E1E5}" type="presOf" srcId="{3FE690C7-892D-41D4-A6E0-61B9E45F788E}" destId="{E822D1A0-6BEA-4D6F-9ADD-A1A75F36B489}" srcOrd="0" destOrd="0" presId="urn:microsoft.com/office/officeart/2005/8/layout/vList2"/>
    <dgm:cxn modelId="{B7748DC3-D495-4B05-BD84-BDC2F1FB34EF}" type="presOf" srcId="{8601DF17-92FB-4AEC-8628-257C08118BC0}" destId="{516A7DF1-73EB-4C16-B8BF-4BDEA83116BC}" srcOrd="0" destOrd="0" presId="urn:microsoft.com/office/officeart/2005/8/layout/vList2"/>
    <dgm:cxn modelId="{B2FBC64A-F1FE-4CD1-86BF-9C3294B31869}" type="presOf" srcId="{8998D944-7A85-4793-8189-80D6EA7991B1}" destId="{1D8165CF-738D-4530-8222-2553C9AB9E97}" srcOrd="0" destOrd="0" presId="urn:microsoft.com/office/officeart/2005/8/layout/vList2"/>
    <dgm:cxn modelId="{23A3CB98-342A-4B6F-A18D-CF6D65A0AB4C}" srcId="{79FCA6BA-4C5D-458A-A8C2-E41256ACE436}" destId="{EEA6C03D-E108-4850-A5AB-FE3F04F70734}" srcOrd="0" destOrd="0" parTransId="{54123472-2CD9-4CEE-B701-206716E46581}" sibTransId="{6C090880-C84F-4BDF-B9D5-4DD169193B57}"/>
    <dgm:cxn modelId="{7EACF16F-0126-4B5A-BD37-8F5214D4B272}" srcId="{8998D944-7A85-4793-8189-80D6EA7991B1}" destId="{3FE690C7-892D-41D4-A6E0-61B9E45F788E}" srcOrd="1" destOrd="0" parTransId="{E830B7AE-9B6D-428D-B5A3-3882C22BC49B}" sibTransId="{B6E6ACC1-1B19-42E8-A651-82D3C64DA725}"/>
    <dgm:cxn modelId="{110C7C74-2ECB-49D5-A888-EDA86E1A93AE}" type="presParOf" srcId="{1D8165CF-738D-4530-8222-2553C9AB9E97}" destId="{516A7DF1-73EB-4C16-B8BF-4BDEA83116BC}" srcOrd="0" destOrd="0" presId="urn:microsoft.com/office/officeart/2005/8/layout/vList2"/>
    <dgm:cxn modelId="{0B358CA3-DFC9-4FBF-9856-6FB3DEB93999}" type="presParOf" srcId="{1D8165CF-738D-4530-8222-2553C9AB9E97}" destId="{896D91E3-9BE6-49B5-AB72-B28FD38FE51A}" srcOrd="1" destOrd="0" presId="urn:microsoft.com/office/officeart/2005/8/layout/vList2"/>
    <dgm:cxn modelId="{A178F096-6C34-4A8E-80FC-6837EBD9A5C1}" type="presParOf" srcId="{1D8165CF-738D-4530-8222-2553C9AB9E97}" destId="{E822D1A0-6BEA-4D6F-9ADD-A1A75F36B489}" srcOrd="2" destOrd="0" presId="urn:microsoft.com/office/officeart/2005/8/layout/vList2"/>
    <dgm:cxn modelId="{FEDBE03E-9275-4EE0-BE55-5EC612F3ED1E}" type="presParOf" srcId="{1D8165CF-738D-4530-8222-2553C9AB9E97}" destId="{43E14083-BB52-4A01-BB61-3CE7EC350F3E}" srcOrd="3" destOrd="0" presId="urn:microsoft.com/office/officeart/2005/8/layout/vList2"/>
    <dgm:cxn modelId="{19CFC738-68AA-4822-8D29-05827ED0906E}" type="presParOf" srcId="{1D8165CF-738D-4530-8222-2553C9AB9E97}" destId="{876CFB96-9F0F-42F1-9BE0-9D7EC4389A2D}" srcOrd="4" destOrd="0" presId="urn:microsoft.com/office/officeart/2005/8/layout/vList2"/>
    <dgm:cxn modelId="{F98DEF65-9F7B-4A07-9CD6-22CBBBE9B551}" type="presParOf" srcId="{1D8165CF-738D-4530-8222-2553C9AB9E97}" destId="{54E89994-9865-4380-83AC-0B3818C6CF0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4592BA-AA78-4D33-A5EF-5A0E530C71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F50AA00-FB6B-4717-8AA6-0FF24A6EA480}">
      <dgm:prSet phldrT="[Text]"/>
      <dgm:spPr/>
      <dgm:t>
        <a:bodyPr/>
        <a:lstStyle/>
        <a:p>
          <a:r>
            <a:rPr lang="en-US" dirty="0" smtClean="0"/>
            <a:t>New $27m State General Fund investment to increase access to Pre-K</a:t>
          </a:r>
          <a:endParaRPr lang="en-US" dirty="0"/>
        </a:p>
      </dgm:t>
    </dgm:pt>
    <dgm:pt modelId="{988BEF7D-667F-472F-BBF5-41BDD9BDA447}" type="parTrans" cxnId="{31929DAF-7E15-4D05-9E6A-7BB762EEC34A}">
      <dgm:prSet/>
      <dgm:spPr/>
      <dgm:t>
        <a:bodyPr/>
        <a:lstStyle/>
        <a:p>
          <a:endParaRPr lang="en-US"/>
        </a:p>
      </dgm:t>
    </dgm:pt>
    <dgm:pt modelId="{14EE6684-B04D-4DBD-B7A3-4FAB66E53FFB}" type="sibTrans" cxnId="{31929DAF-7E15-4D05-9E6A-7BB762EEC34A}">
      <dgm:prSet/>
      <dgm:spPr/>
      <dgm:t>
        <a:bodyPr/>
        <a:lstStyle/>
        <a:p>
          <a:endParaRPr lang="en-US"/>
        </a:p>
      </dgm:t>
    </dgm:pt>
    <dgm:pt modelId="{3992B519-670B-4833-952C-277E73FB2DA0}">
      <dgm:prSet phldrT="[Text]"/>
      <dgm:spPr/>
      <dgm:t>
        <a:bodyPr/>
        <a:lstStyle/>
        <a:p>
          <a:r>
            <a:rPr lang="en-US" dirty="0" smtClean="0"/>
            <a:t>Mixed-delivery service model</a:t>
          </a:r>
          <a:endParaRPr lang="en-US" dirty="0"/>
        </a:p>
      </dgm:t>
    </dgm:pt>
    <dgm:pt modelId="{DBE1DD4B-17D5-4697-8EE2-FA053FCAF221}" type="parTrans" cxnId="{9C4C02D1-71E2-4489-96CA-0B53AAC2B19F}">
      <dgm:prSet/>
      <dgm:spPr/>
      <dgm:t>
        <a:bodyPr/>
        <a:lstStyle/>
        <a:p>
          <a:endParaRPr lang="en-US"/>
        </a:p>
      </dgm:t>
    </dgm:pt>
    <dgm:pt modelId="{F0402508-D093-461E-9754-53C4A7245539}" type="sibTrans" cxnId="{9C4C02D1-71E2-4489-96CA-0B53AAC2B19F}">
      <dgm:prSet/>
      <dgm:spPr/>
      <dgm:t>
        <a:bodyPr/>
        <a:lstStyle/>
        <a:p>
          <a:endParaRPr lang="en-US"/>
        </a:p>
      </dgm:t>
    </dgm:pt>
    <dgm:pt modelId="{111A1FC1-84BF-4A5E-A11E-4A45A99C87EE}">
      <dgm:prSet/>
      <dgm:spPr/>
      <dgm:t>
        <a:bodyPr/>
        <a:lstStyle/>
        <a:p>
          <a:r>
            <a:rPr lang="en-US" dirty="0" smtClean="0"/>
            <a:t>Approximately additional 1400 children served in high quality Pre-K settings</a:t>
          </a:r>
          <a:endParaRPr lang="en-US" dirty="0"/>
        </a:p>
      </dgm:t>
    </dgm:pt>
    <dgm:pt modelId="{6F776025-4095-4527-9100-1F5B6E9E2456}" type="parTrans" cxnId="{AC211BB4-29C3-4ED3-BE31-E43DC47E48EE}">
      <dgm:prSet/>
      <dgm:spPr/>
      <dgm:t>
        <a:bodyPr/>
        <a:lstStyle/>
        <a:p>
          <a:endParaRPr lang="en-US"/>
        </a:p>
      </dgm:t>
    </dgm:pt>
    <dgm:pt modelId="{9F359025-73E5-4A33-A74B-AA820B46F4AC}" type="sibTrans" cxnId="{AC211BB4-29C3-4ED3-BE31-E43DC47E48EE}">
      <dgm:prSet/>
      <dgm:spPr/>
      <dgm:t>
        <a:bodyPr/>
        <a:lstStyle/>
        <a:p>
          <a:endParaRPr lang="en-US"/>
        </a:p>
      </dgm:t>
    </dgm:pt>
    <dgm:pt modelId="{399C1A5A-44DC-4211-B7DD-D5E4559EC7B4}">
      <dgm:prSet/>
      <dgm:spPr/>
      <dgm:t>
        <a:bodyPr/>
        <a:lstStyle/>
        <a:p>
          <a:r>
            <a:rPr lang="en-US" dirty="0" smtClean="0"/>
            <a:t>2016-17 pilot year </a:t>
          </a:r>
          <a:endParaRPr lang="en-US" dirty="0"/>
        </a:p>
      </dgm:t>
    </dgm:pt>
    <dgm:pt modelId="{ABBCEFA6-3C4F-41A6-A6C2-BDA964480A4C}" type="parTrans" cxnId="{A503B4F7-F130-46A4-90B5-179558C55494}">
      <dgm:prSet/>
      <dgm:spPr/>
    </dgm:pt>
    <dgm:pt modelId="{19BCCF71-8976-4FDA-9C47-632CF07A13A1}" type="sibTrans" cxnId="{A503B4F7-F130-46A4-90B5-179558C55494}">
      <dgm:prSet/>
      <dgm:spPr/>
    </dgm:pt>
    <dgm:pt modelId="{237CFF09-0FA2-4E5B-9E21-9F139668AEBB}" type="pres">
      <dgm:prSet presAssocID="{9E4592BA-AA78-4D33-A5EF-5A0E530C7171}" presName="linear" presStyleCnt="0">
        <dgm:presLayoutVars>
          <dgm:animLvl val="lvl"/>
          <dgm:resizeHandles val="exact"/>
        </dgm:presLayoutVars>
      </dgm:prSet>
      <dgm:spPr/>
      <dgm:t>
        <a:bodyPr/>
        <a:lstStyle/>
        <a:p>
          <a:endParaRPr lang="en-US"/>
        </a:p>
      </dgm:t>
    </dgm:pt>
    <dgm:pt modelId="{ABF1ECDA-2D37-4DAC-A641-3F1A522681AE}" type="pres">
      <dgm:prSet presAssocID="{5F50AA00-FB6B-4717-8AA6-0FF24A6EA480}" presName="parentText" presStyleLbl="node1" presStyleIdx="0" presStyleCnt="4">
        <dgm:presLayoutVars>
          <dgm:chMax val="0"/>
          <dgm:bulletEnabled val="1"/>
        </dgm:presLayoutVars>
      </dgm:prSet>
      <dgm:spPr/>
      <dgm:t>
        <a:bodyPr/>
        <a:lstStyle/>
        <a:p>
          <a:endParaRPr lang="en-US"/>
        </a:p>
      </dgm:t>
    </dgm:pt>
    <dgm:pt modelId="{A8C39250-08DF-41D6-955D-F2374EB82B58}" type="pres">
      <dgm:prSet presAssocID="{14EE6684-B04D-4DBD-B7A3-4FAB66E53FFB}" presName="spacer" presStyleCnt="0"/>
      <dgm:spPr/>
    </dgm:pt>
    <dgm:pt modelId="{99BE6B06-4741-47C4-80C8-CC71E37D4BC6}" type="pres">
      <dgm:prSet presAssocID="{3992B519-670B-4833-952C-277E73FB2DA0}" presName="parentText" presStyleLbl="node1" presStyleIdx="1" presStyleCnt="4">
        <dgm:presLayoutVars>
          <dgm:chMax val="0"/>
          <dgm:bulletEnabled val="1"/>
        </dgm:presLayoutVars>
      </dgm:prSet>
      <dgm:spPr/>
      <dgm:t>
        <a:bodyPr/>
        <a:lstStyle/>
        <a:p>
          <a:endParaRPr lang="en-US"/>
        </a:p>
      </dgm:t>
    </dgm:pt>
    <dgm:pt modelId="{F698A4B8-111E-4B21-9295-02ADC0BD634D}" type="pres">
      <dgm:prSet presAssocID="{F0402508-D093-461E-9754-53C4A7245539}" presName="spacer" presStyleCnt="0"/>
      <dgm:spPr/>
    </dgm:pt>
    <dgm:pt modelId="{FF2666AB-65D9-444B-B8C1-EDD784D6AA79}" type="pres">
      <dgm:prSet presAssocID="{111A1FC1-84BF-4A5E-A11E-4A45A99C87EE}" presName="parentText" presStyleLbl="node1" presStyleIdx="2" presStyleCnt="4">
        <dgm:presLayoutVars>
          <dgm:chMax val="0"/>
          <dgm:bulletEnabled val="1"/>
        </dgm:presLayoutVars>
      </dgm:prSet>
      <dgm:spPr/>
      <dgm:t>
        <a:bodyPr/>
        <a:lstStyle/>
        <a:p>
          <a:endParaRPr lang="en-US"/>
        </a:p>
      </dgm:t>
    </dgm:pt>
    <dgm:pt modelId="{DC00022B-FD3A-47E4-A6C3-B86E3BB67928}" type="pres">
      <dgm:prSet presAssocID="{9F359025-73E5-4A33-A74B-AA820B46F4AC}" presName="spacer" presStyleCnt="0"/>
      <dgm:spPr/>
    </dgm:pt>
    <dgm:pt modelId="{F4C4B7C9-DD41-454C-BB0B-4905E5944F07}" type="pres">
      <dgm:prSet presAssocID="{399C1A5A-44DC-4211-B7DD-D5E4559EC7B4}" presName="parentText" presStyleLbl="node1" presStyleIdx="3" presStyleCnt="4">
        <dgm:presLayoutVars>
          <dgm:chMax val="0"/>
          <dgm:bulletEnabled val="1"/>
        </dgm:presLayoutVars>
      </dgm:prSet>
      <dgm:spPr/>
      <dgm:t>
        <a:bodyPr/>
        <a:lstStyle/>
        <a:p>
          <a:endParaRPr lang="en-US"/>
        </a:p>
      </dgm:t>
    </dgm:pt>
  </dgm:ptLst>
  <dgm:cxnLst>
    <dgm:cxn modelId="{B1D41C3D-9924-4C01-AB23-0D39CB258C32}" type="presOf" srcId="{5F50AA00-FB6B-4717-8AA6-0FF24A6EA480}" destId="{ABF1ECDA-2D37-4DAC-A641-3F1A522681AE}" srcOrd="0" destOrd="0" presId="urn:microsoft.com/office/officeart/2005/8/layout/vList2"/>
    <dgm:cxn modelId="{DD83F503-3F3C-4BC9-8D01-44DA4DC1FCCB}" type="presOf" srcId="{9E4592BA-AA78-4D33-A5EF-5A0E530C7171}" destId="{237CFF09-0FA2-4E5B-9E21-9F139668AEBB}" srcOrd="0" destOrd="0" presId="urn:microsoft.com/office/officeart/2005/8/layout/vList2"/>
    <dgm:cxn modelId="{CEA929DD-B7E9-47DB-9CA2-417F06CA21A7}" type="presOf" srcId="{399C1A5A-44DC-4211-B7DD-D5E4559EC7B4}" destId="{F4C4B7C9-DD41-454C-BB0B-4905E5944F07}" srcOrd="0" destOrd="0" presId="urn:microsoft.com/office/officeart/2005/8/layout/vList2"/>
    <dgm:cxn modelId="{251B9F3B-1D68-4418-B9C2-63C251ADE732}" type="presOf" srcId="{111A1FC1-84BF-4A5E-A11E-4A45A99C87EE}" destId="{FF2666AB-65D9-444B-B8C1-EDD784D6AA79}" srcOrd="0" destOrd="0" presId="urn:microsoft.com/office/officeart/2005/8/layout/vList2"/>
    <dgm:cxn modelId="{40CF106A-C79E-40FA-9891-7A7D34C807EE}" type="presOf" srcId="{3992B519-670B-4833-952C-277E73FB2DA0}" destId="{99BE6B06-4741-47C4-80C8-CC71E37D4BC6}" srcOrd="0" destOrd="0" presId="urn:microsoft.com/office/officeart/2005/8/layout/vList2"/>
    <dgm:cxn modelId="{AC211BB4-29C3-4ED3-BE31-E43DC47E48EE}" srcId="{9E4592BA-AA78-4D33-A5EF-5A0E530C7171}" destId="{111A1FC1-84BF-4A5E-A11E-4A45A99C87EE}" srcOrd="2" destOrd="0" parTransId="{6F776025-4095-4527-9100-1F5B6E9E2456}" sibTransId="{9F359025-73E5-4A33-A74B-AA820B46F4AC}"/>
    <dgm:cxn modelId="{31929DAF-7E15-4D05-9E6A-7BB762EEC34A}" srcId="{9E4592BA-AA78-4D33-A5EF-5A0E530C7171}" destId="{5F50AA00-FB6B-4717-8AA6-0FF24A6EA480}" srcOrd="0" destOrd="0" parTransId="{988BEF7D-667F-472F-BBF5-41BDD9BDA447}" sibTransId="{14EE6684-B04D-4DBD-B7A3-4FAB66E53FFB}"/>
    <dgm:cxn modelId="{A503B4F7-F130-46A4-90B5-179558C55494}" srcId="{9E4592BA-AA78-4D33-A5EF-5A0E530C7171}" destId="{399C1A5A-44DC-4211-B7DD-D5E4559EC7B4}" srcOrd="3" destOrd="0" parTransId="{ABBCEFA6-3C4F-41A6-A6C2-BDA964480A4C}" sibTransId="{19BCCF71-8976-4FDA-9C47-632CF07A13A1}"/>
    <dgm:cxn modelId="{9C4C02D1-71E2-4489-96CA-0B53AAC2B19F}" srcId="{9E4592BA-AA78-4D33-A5EF-5A0E530C7171}" destId="{3992B519-670B-4833-952C-277E73FB2DA0}" srcOrd="1" destOrd="0" parTransId="{DBE1DD4B-17D5-4697-8EE2-FA053FCAF221}" sibTransId="{F0402508-D093-461E-9754-53C4A7245539}"/>
    <dgm:cxn modelId="{F3153831-8E70-46F9-AAB9-870E6A8D007A}" type="presParOf" srcId="{237CFF09-0FA2-4E5B-9E21-9F139668AEBB}" destId="{ABF1ECDA-2D37-4DAC-A641-3F1A522681AE}" srcOrd="0" destOrd="0" presId="urn:microsoft.com/office/officeart/2005/8/layout/vList2"/>
    <dgm:cxn modelId="{6B33386E-F1C4-4C49-86B1-D25F6A7CCF85}" type="presParOf" srcId="{237CFF09-0FA2-4E5B-9E21-9F139668AEBB}" destId="{A8C39250-08DF-41D6-955D-F2374EB82B58}" srcOrd="1" destOrd="0" presId="urn:microsoft.com/office/officeart/2005/8/layout/vList2"/>
    <dgm:cxn modelId="{D1DB7C72-F909-4A38-A7A5-1579A00CC44D}" type="presParOf" srcId="{237CFF09-0FA2-4E5B-9E21-9F139668AEBB}" destId="{99BE6B06-4741-47C4-80C8-CC71E37D4BC6}" srcOrd="2" destOrd="0" presId="urn:microsoft.com/office/officeart/2005/8/layout/vList2"/>
    <dgm:cxn modelId="{F6B35F51-D161-4A71-BFAC-9376F8051ADA}" type="presParOf" srcId="{237CFF09-0FA2-4E5B-9E21-9F139668AEBB}" destId="{F698A4B8-111E-4B21-9295-02ADC0BD634D}" srcOrd="3" destOrd="0" presId="urn:microsoft.com/office/officeart/2005/8/layout/vList2"/>
    <dgm:cxn modelId="{4BED116F-2D94-409E-B69B-5E5F57C5C8C9}" type="presParOf" srcId="{237CFF09-0FA2-4E5B-9E21-9F139668AEBB}" destId="{FF2666AB-65D9-444B-B8C1-EDD784D6AA79}" srcOrd="4" destOrd="0" presId="urn:microsoft.com/office/officeart/2005/8/layout/vList2"/>
    <dgm:cxn modelId="{604FC50F-36F9-46CD-A09A-5214E0DECD12}" type="presParOf" srcId="{237CFF09-0FA2-4E5B-9E21-9F139668AEBB}" destId="{DC00022B-FD3A-47E4-A6C3-B86E3BB67928}" srcOrd="5" destOrd="0" presId="urn:microsoft.com/office/officeart/2005/8/layout/vList2"/>
    <dgm:cxn modelId="{63AE7888-395C-445E-B462-E80966851D56}" type="presParOf" srcId="{237CFF09-0FA2-4E5B-9E21-9F139668AEBB}" destId="{F4C4B7C9-DD41-454C-BB0B-4905E5944F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7A668A-798C-4738-9BB1-02C64DBFC81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C135E23-2A64-4E14-AE5D-6848BF4D615B}">
      <dgm:prSet phldrT="[Text]"/>
      <dgm:spPr/>
      <dgm:t>
        <a:bodyPr/>
        <a:lstStyle/>
        <a:p>
          <a:r>
            <a:rPr lang="en-US" dirty="0" smtClean="0"/>
            <a:t>$9.1m State General Fund investment to deepen connection between early learning and K-3</a:t>
          </a:r>
          <a:endParaRPr lang="en-US" dirty="0"/>
        </a:p>
      </dgm:t>
    </dgm:pt>
    <dgm:pt modelId="{C970491B-1059-488D-8CCA-D86B9BDC384D}" type="parTrans" cxnId="{8F48A49C-1392-447F-8E99-07A3D95A81AA}">
      <dgm:prSet/>
      <dgm:spPr/>
      <dgm:t>
        <a:bodyPr/>
        <a:lstStyle/>
        <a:p>
          <a:endParaRPr lang="en-US"/>
        </a:p>
      </dgm:t>
    </dgm:pt>
    <dgm:pt modelId="{C17DDDBA-FE11-48A5-8793-981B60404DD4}" type="sibTrans" cxnId="{8F48A49C-1392-447F-8E99-07A3D95A81AA}">
      <dgm:prSet/>
      <dgm:spPr/>
      <dgm:t>
        <a:bodyPr/>
        <a:lstStyle/>
        <a:p>
          <a:endParaRPr lang="en-US"/>
        </a:p>
      </dgm:t>
    </dgm:pt>
    <dgm:pt modelId="{1751DE89-7415-4E5F-8B18-0C067E9236BB}">
      <dgm:prSet phldrT="[Text]"/>
      <dgm:spPr/>
      <dgm:t>
        <a:bodyPr/>
        <a:lstStyle/>
        <a:p>
          <a:r>
            <a:rPr lang="en-US" dirty="0" smtClean="0"/>
            <a:t>Funds flow through early learning hubs</a:t>
          </a:r>
          <a:endParaRPr lang="en-US" dirty="0"/>
        </a:p>
      </dgm:t>
    </dgm:pt>
    <dgm:pt modelId="{D7871D8A-4BAC-4B21-9073-43DB760AF63D}" type="parTrans" cxnId="{D5233D64-85F0-435D-A68D-69DA2E5D1A58}">
      <dgm:prSet/>
      <dgm:spPr/>
      <dgm:t>
        <a:bodyPr/>
        <a:lstStyle/>
        <a:p>
          <a:endParaRPr lang="en-US"/>
        </a:p>
      </dgm:t>
    </dgm:pt>
    <dgm:pt modelId="{1E8904BE-D255-4D39-B529-C20A61B64806}" type="sibTrans" cxnId="{D5233D64-85F0-435D-A68D-69DA2E5D1A58}">
      <dgm:prSet/>
      <dgm:spPr/>
      <dgm:t>
        <a:bodyPr/>
        <a:lstStyle/>
        <a:p>
          <a:endParaRPr lang="en-US"/>
        </a:p>
      </dgm:t>
    </dgm:pt>
    <dgm:pt modelId="{72F22FD4-50DA-4355-ABC5-29219607BB2A}">
      <dgm:prSet/>
      <dgm:spPr/>
      <dgm:t>
        <a:bodyPr/>
        <a:lstStyle/>
        <a:p>
          <a:r>
            <a:rPr lang="en-US" dirty="0" smtClean="0"/>
            <a:t>Priorities areas are kindergarten transition, family engagement, and shared professional development</a:t>
          </a:r>
          <a:endParaRPr lang="en-US" dirty="0"/>
        </a:p>
      </dgm:t>
    </dgm:pt>
    <dgm:pt modelId="{DC8D7F11-AA93-4920-8BBF-B08DB68FF41E}" type="parTrans" cxnId="{BF8A5840-669C-442A-BE3D-948154162CC7}">
      <dgm:prSet/>
      <dgm:spPr/>
    </dgm:pt>
    <dgm:pt modelId="{96C46510-80C6-49A1-A0CB-1697E2812EB8}" type="sibTrans" cxnId="{BF8A5840-669C-442A-BE3D-948154162CC7}">
      <dgm:prSet/>
      <dgm:spPr/>
    </dgm:pt>
    <dgm:pt modelId="{364CC17A-8693-4A47-8498-1B76FB43DB9C}">
      <dgm:prSet/>
      <dgm:spPr/>
      <dgm:t>
        <a:bodyPr/>
        <a:lstStyle/>
        <a:p>
          <a:r>
            <a:rPr lang="en-US" dirty="0" smtClean="0"/>
            <a:t>Develop scalable/replicable models for local PreK-3 alignment</a:t>
          </a:r>
          <a:endParaRPr lang="en-US" dirty="0"/>
        </a:p>
      </dgm:t>
    </dgm:pt>
    <dgm:pt modelId="{27742EB1-A766-4DC6-A906-32B3B38AEB11}" type="parTrans" cxnId="{CBE57B10-CB89-465D-8586-DE4368DDA75F}">
      <dgm:prSet/>
      <dgm:spPr/>
    </dgm:pt>
    <dgm:pt modelId="{950A3A2C-7482-4501-B84B-9E9CE06EC471}" type="sibTrans" cxnId="{CBE57B10-CB89-465D-8586-DE4368DDA75F}">
      <dgm:prSet/>
      <dgm:spPr/>
    </dgm:pt>
    <dgm:pt modelId="{F7C51EFA-69DA-4F3C-86E0-0065D3BCEFAA}" type="pres">
      <dgm:prSet presAssocID="{637A668A-798C-4738-9BB1-02C64DBFC81C}" presName="linear" presStyleCnt="0">
        <dgm:presLayoutVars>
          <dgm:animLvl val="lvl"/>
          <dgm:resizeHandles val="exact"/>
        </dgm:presLayoutVars>
      </dgm:prSet>
      <dgm:spPr/>
      <dgm:t>
        <a:bodyPr/>
        <a:lstStyle/>
        <a:p>
          <a:endParaRPr lang="en-US"/>
        </a:p>
      </dgm:t>
    </dgm:pt>
    <dgm:pt modelId="{62829924-42E3-4E79-B19F-CADF97AC1813}" type="pres">
      <dgm:prSet presAssocID="{9C135E23-2A64-4E14-AE5D-6848BF4D615B}" presName="parentText" presStyleLbl="node1" presStyleIdx="0" presStyleCnt="4">
        <dgm:presLayoutVars>
          <dgm:chMax val="0"/>
          <dgm:bulletEnabled val="1"/>
        </dgm:presLayoutVars>
      </dgm:prSet>
      <dgm:spPr/>
      <dgm:t>
        <a:bodyPr/>
        <a:lstStyle/>
        <a:p>
          <a:endParaRPr lang="en-US"/>
        </a:p>
      </dgm:t>
    </dgm:pt>
    <dgm:pt modelId="{7426E6B3-0EFC-4210-8CD9-ECA88CECF0D2}" type="pres">
      <dgm:prSet presAssocID="{C17DDDBA-FE11-48A5-8793-981B60404DD4}" presName="spacer" presStyleCnt="0"/>
      <dgm:spPr/>
    </dgm:pt>
    <dgm:pt modelId="{A6F06086-43A6-46D1-8A75-74FD0FEC1699}" type="pres">
      <dgm:prSet presAssocID="{364CC17A-8693-4A47-8498-1B76FB43DB9C}" presName="parentText" presStyleLbl="node1" presStyleIdx="1" presStyleCnt="4">
        <dgm:presLayoutVars>
          <dgm:chMax val="0"/>
          <dgm:bulletEnabled val="1"/>
        </dgm:presLayoutVars>
      </dgm:prSet>
      <dgm:spPr/>
      <dgm:t>
        <a:bodyPr/>
        <a:lstStyle/>
        <a:p>
          <a:endParaRPr lang="en-US"/>
        </a:p>
      </dgm:t>
    </dgm:pt>
    <dgm:pt modelId="{CEA7760F-2A2C-40DA-9C31-09F2C2E9C528}" type="pres">
      <dgm:prSet presAssocID="{950A3A2C-7482-4501-B84B-9E9CE06EC471}" presName="spacer" presStyleCnt="0"/>
      <dgm:spPr/>
    </dgm:pt>
    <dgm:pt modelId="{A8B68AB2-271C-44D5-B63B-311797BFDC29}" type="pres">
      <dgm:prSet presAssocID="{72F22FD4-50DA-4355-ABC5-29219607BB2A}" presName="parentText" presStyleLbl="node1" presStyleIdx="2" presStyleCnt="4">
        <dgm:presLayoutVars>
          <dgm:chMax val="0"/>
          <dgm:bulletEnabled val="1"/>
        </dgm:presLayoutVars>
      </dgm:prSet>
      <dgm:spPr/>
      <dgm:t>
        <a:bodyPr/>
        <a:lstStyle/>
        <a:p>
          <a:endParaRPr lang="en-US"/>
        </a:p>
      </dgm:t>
    </dgm:pt>
    <dgm:pt modelId="{D3391AE5-6722-47B9-8D92-BADECB7FE400}" type="pres">
      <dgm:prSet presAssocID="{96C46510-80C6-49A1-A0CB-1697E2812EB8}" presName="spacer" presStyleCnt="0"/>
      <dgm:spPr/>
    </dgm:pt>
    <dgm:pt modelId="{3EC04453-CCAB-46BF-B751-EEABB4E872E4}" type="pres">
      <dgm:prSet presAssocID="{1751DE89-7415-4E5F-8B18-0C067E9236BB}" presName="parentText" presStyleLbl="node1" presStyleIdx="3" presStyleCnt="4">
        <dgm:presLayoutVars>
          <dgm:chMax val="0"/>
          <dgm:bulletEnabled val="1"/>
        </dgm:presLayoutVars>
      </dgm:prSet>
      <dgm:spPr/>
      <dgm:t>
        <a:bodyPr/>
        <a:lstStyle/>
        <a:p>
          <a:endParaRPr lang="en-US"/>
        </a:p>
      </dgm:t>
    </dgm:pt>
  </dgm:ptLst>
  <dgm:cxnLst>
    <dgm:cxn modelId="{8F48A49C-1392-447F-8E99-07A3D95A81AA}" srcId="{637A668A-798C-4738-9BB1-02C64DBFC81C}" destId="{9C135E23-2A64-4E14-AE5D-6848BF4D615B}" srcOrd="0" destOrd="0" parTransId="{C970491B-1059-488D-8CCA-D86B9BDC384D}" sibTransId="{C17DDDBA-FE11-48A5-8793-981B60404DD4}"/>
    <dgm:cxn modelId="{D5233D64-85F0-435D-A68D-69DA2E5D1A58}" srcId="{637A668A-798C-4738-9BB1-02C64DBFC81C}" destId="{1751DE89-7415-4E5F-8B18-0C067E9236BB}" srcOrd="3" destOrd="0" parTransId="{D7871D8A-4BAC-4B21-9073-43DB760AF63D}" sibTransId="{1E8904BE-D255-4D39-B529-C20A61B64806}"/>
    <dgm:cxn modelId="{CBE57B10-CB89-465D-8586-DE4368DDA75F}" srcId="{637A668A-798C-4738-9BB1-02C64DBFC81C}" destId="{364CC17A-8693-4A47-8498-1B76FB43DB9C}" srcOrd="1" destOrd="0" parTransId="{27742EB1-A766-4DC6-A906-32B3B38AEB11}" sibTransId="{950A3A2C-7482-4501-B84B-9E9CE06EC471}"/>
    <dgm:cxn modelId="{BC74436C-E84A-440A-B029-8CA474814FDF}" type="presOf" srcId="{1751DE89-7415-4E5F-8B18-0C067E9236BB}" destId="{3EC04453-CCAB-46BF-B751-EEABB4E872E4}" srcOrd="0" destOrd="0" presId="urn:microsoft.com/office/officeart/2005/8/layout/vList2"/>
    <dgm:cxn modelId="{FF692A52-F216-429C-B8D6-86EA65817261}" type="presOf" srcId="{72F22FD4-50DA-4355-ABC5-29219607BB2A}" destId="{A8B68AB2-271C-44D5-B63B-311797BFDC29}" srcOrd="0" destOrd="0" presId="urn:microsoft.com/office/officeart/2005/8/layout/vList2"/>
    <dgm:cxn modelId="{48FD3E38-932F-4097-8A14-E1EF9402AAD8}" type="presOf" srcId="{9C135E23-2A64-4E14-AE5D-6848BF4D615B}" destId="{62829924-42E3-4E79-B19F-CADF97AC1813}" srcOrd="0" destOrd="0" presId="urn:microsoft.com/office/officeart/2005/8/layout/vList2"/>
    <dgm:cxn modelId="{BF8A5840-669C-442A-BE3D-948154162CC7}" srcId="{637A668A-798C-4738-9BB1-02C64DBFC81C}" destId="{72F22FD4-50DA-4355-ABC5-29219607BB2A}" srcOrd="2" destOrd="0" parTransId="{DC8D7F11-AA93-4920-8BBF-B08DB68FF41E}" sibTransId="{96C46510-80C6-49A1-A0CB-1697E2812EB8}"/>
    <dgm:cxn modelId="{588F722E-4316-4B3D-AC88-9CA0A92B8565}" type="presOf" srcId="{364CC17A-8693-4A47-8498-1B76FB43DB9C}" destId="{A6F06086-43A6-46D1-8A75-74FD0FEC1699}" srcOrd="0" destOrd="0" presId="urn:microsoft.com/office/officeart/2005/8/layout/vList2"/>
    <dgm:cxn modelId="{752B5743-DDF7-4EBE-AE25-7FADA6D72868}" type="presOf" srcId="{637A668A-798C-4738-9BB1-02C64DBFC81C}" destId="{F7C51EFA-69DA-4F3C-86E0-0065D3BCEFAA}" srcOrd="0" destOrd="0" presId="urn:microsoft.com/office/officeart/2005/8/layout/vList2"/>
    <dgm:cxn modelId="{F7187A7F-985F-405B-9067-A6A47B611B30}" type="presParOf" srcId="{F7C51EFA-69DA-4F3C-86E0-0065D3BCEFAA}" destId="{62829924-42E3-4E79-B19F-CADF97AC1813}" srcOrd="0" destOrd="0" presId="urn:microsoft.com/office/officeart/2005/8/layout/vList2"/>
    <dgm:cxn modelId="{55BDF807-0987-426D-A98D-C65509760B20}" type="presParOf" srcId="{F7C51EFA-69DA-4F3C-86E0-0065D3BCEFAA}" destId="{7426E6B3-0EFC-4210-8CD9-ECA88CECF0D2}" srcOrd="1" destOrd="0" presId="urn:microsoft.com/office/officeart/2005/8/layout/vList2"/>
    <dgm:cxn modelId="{A935F48E-2636-4AB4-AF2B-F3BCA8625BE8}" type="presParOf" srcId="{F7C51EFA-69DA-4F3C-86E0-0065D3BCEFAA}" destId="{A6F06086-43A6-46D1-8A75-74FD0FEC1699}" srcOrd="2" destOrd="0" presId="urn:microsoft.com/office/officeart/2005/8/layout/vList2"/>
    <dgm:cxn modelId="{4124A4D2-470A-4BE6-8512-819775752B3F}" type="presParOf" srcId="{F7C51EFA-69DA-4F3C-86E0-0065D3BCEFAA}" destId="{CEA7760F-2A2C-40DA-9C31-09F2C2E9C528}" srcOrd="3" destOrd="0" presId="urn:microsoft.com/office/officeart/2005/8/layout/vList2"/>
    <dgm:cxn modelId="{6CDC6F66-E3C0-4681-9BE3-7D47F042BAD5}" type="presParOf" srcId="{F7C51EFA-69DA-4F3C-86E0-0065D3BCEFAA}" destId="{A8B68AB2-271C-44D5-B63B-311797BFDC29}" srcOrd="4" destOrd="0" presId="urn:microsoft.com/office/officeart/2005/8/layout/vList2"/>
    <dgm:cxn modelId="{F68DB8DC-3AE9-4654-99BF-9A5D5C14A553}" type="presParOf" srcId="{F7C51EFA-69DA-4F3C-86E0-0065D3BCEFAA}" destId="{D3391AE5-6722-47B9-8D92-BADECB7FE400}" srcOrd="5" destOrd="0" presId="urn:microsoft.com/office/officeart/2005/8/layout/vList2"/>
    <dgm:cxn modelId="{6D449839-2C7D-4953-BD78-2FEBF74B602C}" type="presParOf" srcId="{F7C51EFA-69DA-4F3C-86E0-0065D3BCEFAA}" destId="{3EC04453-CCAB-46BF-B751-EEABB4E872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90E0D-DAE1-4F19-A3F0-B5F6D24CB38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3FDE865-C9F3-45AB-9A3C-21F643794A4E}">
      <dgm:prSet/>
      <dgm:spPr/>
      <dgm:t>
        <a:bodyPr/>
        <a:lstStyle/>
        <a:p>
          <a:r>
            <a:rPr lang="en-US" b="0" dirty="0" smtClean="0"/>
            <a:t>Standards, curricula, instruction, assessment, and professional development </a:t>
          </a:r>
          <a:r>
            <a:rPr lang="en-US" dirty="0" smtClean="0"/>
            <a:t>are </a:t>
          </a:r>
          <a:r>
            <a:rPr lang="en-US" u="none" dirty="0" smtClean="0">
              <a:solidFill>
                <a:schemeClr val="bg1"/>
              </a:solidFill>
            </a:rPr>
            <a:t>strongly </a:t>
          </a:r>
          <a:r>
            <a:rPr lang="en-US" b="1" u="none" dirty="0" smtClean="0">
              <a:solidFill>
                <a:schemeClr val="bg1"/>
              </a:solidFill>
            </a:rPr>
            <a:t>connected within and across grades from Pre-K through Third Grade</a:t>
          </a:r>
          <a:endParaRPr lang="en-US" b="1" u="none" dirty="0">
            <a:solidFill>
              <a:schemeClr val="bg1"/>
            </a:solidFill>
          </a:endParaRPr>
        </a:p>
      </dgm:t>
    </dgm:pt>
    <dgm:pt modelId="{B3E96699-4543-4701-A905-877187378A7C}" type="parTrans" cxnId="{DD297264-6FD1-4DF9-B6B5-80D3F23B5BA8}">
      <dgm:prSet/>
      <dgm:spPr/>
      <dgm:t>
        <a:bodyPr/>
        <a:lstStyle/>
        <a:p>
          <a:endParaRPr lang="en-US"/>
        </a:p>
      </dgm:t>
    </dgm:pt>
    <dgm:pt modelId="{4CACE35D-E1F0-47A8-8AAA-20B94BF8B694}" type="sibTrans" cxnId="{DD297264-6FD1-4DF9-B6B5-80D3F23B5BA8}">
      <dgm:prSet/>
      <dgm:spPr/>
      <dgm:t>
        <a:bodyPr/>
        <a:lstStyle/>
        <a:p>
          <a:endParaRPr lang="en-US"/>
        </a:p>
      </dgm:t>
    </dgm:pt>
    <dgm:pt modelId="{59BB754F-350A-4DE9-B092-9975BA8561DA}">
      <dgm:prSet/>
      <dgm:spPr/>
      <dgm:t>
        <a:bodyPr/>
        <a:lstStyle/>
        <a:p>
          <a:r>
            <a:rPr lang="en-US" dirty="0" smtClean="0"/>
            <a:t>Standards, curriculum, instruction, assessment, and professional development focus on </a:t>
          </a:r>
          <a:r>
            <a:rPr lang="en-US" dirty="0" smtClean="0">
              <a:solidFill>
                <a:schemeClr val="bg1"/>
              </a:solidFill>
            </a:rPr>
            <a:t>both </a:t>
          </a:r>
          <a:r>
            <a:rPr lang="en-US" b="1" dirty="0" smtClean="0">
              <a:solidFill>
                <a:schemeClr val="bg1"/>
              </a:solidFill>
            </a:rPr>
            <a:t>social competence and self-discipline as well as academic skills</a:t>
          </a:r>
          <a:endParaRPr lang="en-US" b="1" dirty="0">
            <a:solidFill>
              <a:schemeClr val="bg1"/>
            </a:solidFill>
          </a:endParaRPr>
        </a:p>
      </dgm:t>
    </dgm:pt>
    <dgm:pt modelId="{0EE18E5E-1615-4BE7-92A5-E4D7548C37B9}" type="sibTrans" cxnId="{F781ECA2-B6E1-4CB9-B4A6-785B23F5322F}">
      <dgm:prSet/>
      <dgm:spPr/>
      <dgm:t>
        <a:bodyPr/>
        <a:lstStyle/>
        <a:p>
          <a:endParaRPr lang="en-US"/>
        </a:p>
      </dgm:t>
    </dgm:pt>
    <dgm:pt modelId="{DDAAB85D-6677-4C06-92C6-8CC6473B6FFC}" type="parTrans" cxnId="{F781ECA2-B6E1-4CB9-B4A6-785B23F5322F}">
      <dgm:prSet/>
      <dgm:spPr/>
      <dgm:t>
        <a:bodyPr/>
        <a:lstStyle/>
        <a:p>
          <a:endParaRPr lang="en-US"/>
        </a:p>
      </dgm:t>
    </dgm:pt>
    <dgm:pt modelId="{4B94A982-5171-4FB2-8AF4-2F7A1E79BA6A}" type="pres">
      <dgm:prSet presAssocID="{63990E0D-DAE1-4F19-A3F0-B5F6D24CB38F}" presName="linear" presStyleCnt="0">
        <dgm:presLayoutVars>
          <dgm:animLvl val="lvl"/>
          <dgm:resizeHandles val="exact"/>
        </dgm:presLayoutVars>
      </dgm:prSet>
      <dgm:spPr/>
      <dgm:t>
        <a:bodyPr/>
        <a:lstStyle/>
        <a:p>
          <a:endParaRPr lang="en-US"/>
        </a:p>
      </dgm:t>
    </dgm:pt>
    <dgm:pt modelId="{08479E47-59F6-451D-B7B1-4854028509E9}" type="pres">
      <dgm:prSet presAssocID="{59BB754F-350A-4DE9-B092-9975BA8561DA}" presName="parentText" presStyleLbl="node1" presStyleIdx="0" presStyleCnt="2">
        <dgm:presLayoutVars>
          <dgm:chMax val="0"/>
          <dgm:bulletEnabled val="1"/>
        </dgm:presLayoutVars>
      </dgm:prSet>
      <dgm:spPr/>
      <dgm:t>
        <a:bodyPr/>
        <a:lstStyle/>
        <a:p>
          <a:endParaRPr lang="en-US"/>
        </a:p>
      </dgm:t>
    </dgm:pt>
    <dgm:pt modelId="{51F17142-C289-49B3-9232-56A88BA19019}" type="pres">
      <dgm:prSet presAssocID="{0EE18E5E-1615-4BE7-92A5-E4D7548C37B9}" presName="spacer" presStyleCnt="0"/>
      <dgm:spPr/>
    </dgm:pt>
    <dgm:pt modelId="{CAA1802C-F18B-4631-8FA7-EEE15AD10F5E}" type="pres">
      <dgm:prSet presAssocID="{93FDE865-C9F3-45AB-9A3C-21F643794A4E}" presName="parentText" presStyleLbl="node1" presStyleIdx="1" presStyleCnt="2" custLinFactNeighborX="-39" custLinFactNeighborY="40491">
        <dgm:presLayoutVars>
          <dgm:chMax val="0"/>
          <dgm:bulletEnabled val="1"/>
        </dgm:presLayoutVars>
      </dgm:prSet>
      <dgm:spPr/>
      <dgm:t>
        <a:bodyPr/>
        <a:lstStyle/>
        <a:p>
          <a:endParaRPr lang="en-US"/>
        </a:p>
      </dgm:t>
    </dgm:pt>
  </dgm:ptLst>
  <dgm:cxnLst>
    <dgm:cxn modelId="{F781ECA2-B6E1-4CB9-B4A6-785B23F5322F}" srcId="{63990E0D-DAE1-4F19-A3F0-B5F6D24CB38F}" destId="{59BB754F-350A-4DE9-B092-9975BA8561DA}" srcOrd="0" destOrd="0" parTransId="{DDAAB85D-6677-4C06-92C6-8CC6473B6FFC}" sibTransId="{0EE18E5E-1615-4BE7-92A5-E4D7548C37B9}"/>
    <dgm:cxn modelId="{7E51E011-1DCE-4570-86D2-1C8133FA7097}" type="presOf" srcId="{93FDE865-C9F3-45AB-9A3C-21F643794A4E}" destId="{CAA1802C-F18B-4631-8FA7-EEE15AD10F5E}" srcOrd="0" destOrd="0" presId="urn:microsoft.com/office/officeart/2005/8/layout/vList2"/>
    <dgm:cxn modelId="{69608AC6-56D7-4DC3-9669-AE85888251EF}" type="presOf" srcId="{63990E0D-DAE1-4F19-A3F0-B5F6D24CB38F}" destId="{4B94A982-5171-4FB2-8AF4-2F7A1E79BA6A}" srcOrd="0" destOrd="0" presId="urn:microsoft.com/office/officeart/2005/8/layout/vList2"/>
    <dgm:cxn modelId="{17595AB2-7936-4525-BE87-E09C4CF19A6A}" type="presOf" srcId="{59BB754F-350A-4DE9-B092-9975BA8561DA}" destId="{08479E47-59F6-451D-B7B1-4854028509E9}" srcOrd="0" destOrd="0" presId="urn:microsoft.com/office/officeart/2005/8/layout/vList2"/>
    <dgm:cxn modelId="{DD297264-6FD1-4DF9-B6B5-80D3F23B5BA8}" srcId="{63990E0D-DAE1-4F19-A3F0-B5F6D24CB38F}" destId="{93FDE865-C9F3-45AB-9A3C-21F643794A4E}" srcOrd="1" destOrd="0" parTransId="{B3E96699-4543-4701-A905-877187378A7C}" sibTransId="{4CACE35D-E1F0-47A8-8AAA-20B94BF8B694}"/>
    <dgm:cxn modelId="{37205B7D-ACB1-401F-B707-003202413C07}" type="presParOf" srcId="{4B94A982-5171-4FB2-8AF4-2F7A1E79BA6A}" destId="{08479E47-59F6-451D-B7B1-4854028509E9}" srcOrd="0" destOrd="0" presId="urn:microsoft.com/office/officeart/2005/8/layout/vList2"/>
    <dgm:cxn modelId="{C826FF8B-DC76-4048-A5DA-DF1DFC59B7A5}" type="presParOf" srcId="{4B94A982-5171-4FB2-8AF4-2F7A1E79BA6A}" destId="{51F17142-C289-49B3-9232-56A88BA19019}" srcOrd="1" destOrd="0" presId="urn:microsoft.com/office/officeart/2005/8/layout/vList2"/>
    <dgm:cxn modelId="{1AAD3085-E7E7-4CAA-885C-4DC102F94BE5}" type="presParOf" srcId="{4B94A982-5171-4FB2-8AF4-2F7A1E79BA6A}" destId="{CAA1802C-F18B-4631-8FA7-EEE15AD10F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990E0D-DAE1-4F19-A3F0-B5F6D24CB38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3A1D24A-C5FD-4DC6-969F-2ED72412435D}">
      <dgm:prSet phldrT="[Text]"/>
      <dgm:spPr/>
      <dgm:t>
        <a:bodyPr/>
        <a:lstStyle/>
        <a:p>
          <a:r>
            <a:rPr lang="en-US" dirty="0" smtClean="0"/>
            <a:t>Clearly articulate how the domains of Oregon’s early learning and development standards align with Oregon’s academic standards for kindergarten.</a:t>
          </a:r>
          <a:endParaRPr lang="en-US" dirty="0"/>
        </a:p>
      </dgm:t>
    </dgm:pt>
    <dgm:pt modelId="{76E27E91-42E8-40F9-8DFD-BFD708B1E99D}" type="parTrans" cxnId="{9CF6D906-6F18-4E3A-BED3-D9F10BFEE004}">
      <dgm:prSet/>
      <dgm:spPr/>
      <dgm:t>
        <a:bodyPr/>
        <a:lstStyle/>
        <a:p>
          <a:endParaRPr lang="en-US"/>
        </a:p>
      </dgm:t>
    </dgm:pt>
    <dgm:pt modelId="{75BDDA8A-D8BE-4646-869D-9211CF3A3C21}" type="sibTrans" cxnId="{9CF6D906-6F18-4E3A-BED3-D9F10BFEE004}">
      <dgm:prSet/>
      <dgm:spPr/>
      <dgm:t>
        <a:bodyPr/>
        <a:lstStyle/>
        <a:p>
          <a:endParaRPr lang="en-US"/>
        </a:p>
      </dgm:t>
    </dgm:pt>
    <dgm:pt modelId="{19B5C5E3-6895-4427-A555-AA1B043E0EE6}">
      <dgm:prSet phldrT="[Text]"/>
      <dgm:spPr/>
      <dgm:t>
        <a:bodyPr/>
        <a:lstStyle/>
        <a:p>
          <a:r>
            <a:rPr lang="en-US" dirty="0" smtClean="0"/>
            <a:t>Ensure that the products are culturally responsive and help close access and opportunity gaps</a:t>
          </a:r>
          <a:endParaRPr lang="en-US" dirty="0"/>
        </a:p>
      </dgm:t>
    </dgm:pt>
    <dgm:pt modelId="{4C4BE0FA-A80A-4BA2-B4C9-A16C9D280241}" type="parTrans" cxnId="{BC2B2301-6C5A-452D-9D1B-6F6CF1ED07D5}">
      <dgm:prSet/>
      <dgm:spPr/>
      <dgm:t>
        <a:bodyPr/>
        <a:lstStyle/>
        <a:p>
          <a:endParaRPr lang="en-US"/>
        </a:p>
      </dgm:t>
    </dgm:pt>
    <dgm:pt modelId="{D72718FC-6278-4AA6-880A-0F939C9CAFC9}" type="sibTrans" cxnId="{BC2B2301-6C5A-452D-9D1B-6F6CF1ED07D5}">
      <dgm:prSet/>
      <dgm:spPr/>
      <dgm:t>
        <a:bodyPr/>
        <a:lstStyle/>
        <a:p>
          <a:endParaRPr lang="en-US"/>
        </a:p>
      </dgm:t>
    </dgm:pt>
    <dgm:pt modelId="{1872648E-B200-4D3E-A020-33112A73331A}">
      <dgm:prSet/>
      <dgm:spPr/>
      <dgm:t>
        <a:bodyPr/>
        <a:lstStyle/>
        <a:p>
          <a:r>
            <a:rPr lang="en-US" smtClean="0"/>
            <a:t>Develop a set of tools and resources to support the implementation of aligned standards across the P-3 continuum</a:t>
          </a:r>
          <a:endParaRPr lang="en-US" dirty="0" smtClean="0"/>
        </a:p>
      </dgm:t>
    </dgm:pt>
    <dgm:pt modelId="{7E01194B-BD4D-430D-8BC2-549B1BFD30BD}" type="parTrans" cxnId="{7F39374E-AA8F-4DC8-862C-0A5414C549F4}">
      <dgm:prSet/>
      <dgm:spPr/>
      <dgm:t>
        <a:bodyPr/>
        <a:lstStyle/>
        <a:p>
          <a:endParaRPr lang="en-US"/>
        </a:p>
      </dgm:t>
    </dgm:pt>
    <dgm:pt modelId="{9E47C90A-8263-4802-97C6-A617AB02B39A}" type="sibTrans" cxnId="{7F39374E-AA8F-4DC8-862C-0A5414C549F4}">
      <dgm:prSet/>
      <dgm:spPr/>
      <dgm:t>
        <a:bodyPr/>
        <a:lstStyle/>
        <a:p>
          <a:endParaRPr lang="en-US"/>
        </a:p>
      </dgm:t>
    </dgm:pt>
    <dgm:pt modelId="{4B94A982-5171-4FB2-8AF4-2F7A1E79BA6A}" type="pres">
      <dgm:prSet presAssocID="{63990E0D-DAE1-4F19-A3F0-B5F6D24CB38F}" presName="linear" presStyleCnt="0">
        <dgm:presLayoutVars>
          <dgm:animLvl val="lvl"/>
          <dgm:resizeHandles val="exact"/>
        </dgm:presLayoutVars>
      </dgm:prSet>
      <dgm:spPr/>
      <dgm:t>
        <a:bodyPr/>
        <a:lstStyle/>
        <a:p>
          <a:endParaRPr lang="en-US"/>
        </a:p>
      </dgm:t>
    </dgm:pt>
    <dgm:pt modelId="{2F954187-893E-4934-84DA-2B51448D9CDB}" type="pres">
      <dgm:prSet presAssocID="{B3A1D24A-C5FD-4DC6-969F-2ED72412435D}" presName="parentText" presStyleLbl="node1" presStyleIdx="0" presStyleCnt="3">
        <dgm:presLayoutVars>
          <dgm:chMax val="0"/>
          <dgm:bulletEnabled val="1"/>
        </dgm:presLayoutVars>
      </dgm:prSet>
      <dgm:spPr/>
      <dgm:t>
        <a:bodyPr/>
        <a:lstStyle/>
        <a:p>
          <a:endParaRPr lang="en-US"/>
        </a:p>
      </dgm:t>
    </dgm:pt>
    <dgm:pt modelId="{831B5A22-0128-4376-A644-6426CC722A86}" type="pres">
      <dgm:prSet presAssocID="{75BDDA8A-D8BE-4646-869D-9211CF3A3C21}" presName="spacer" presStyleCnt="0"/>
      <dgm:spPr/>
    </dgm:pt>
    <dgm:pt modelId="{5685DC23-A639-4633-91EE-FBBE471DDA45}" type="pres">
      <dgm:prSet presAssocID="{1872648E-B200-4D3E-A020-33112A73331A}" presName="parentText" presStyleLbl="node1" presStyleIdx="1" presStyleCnt="3">
        <dgm:presLayoutVars>
          <dgm:chMax val="0"/>
          <dgm:bulletEnabled val="1"/>
        </dgm:presLayoutVars>
      </dgm:prSet>
      <dgm:spPr/>
      <dgm:t>
        <a:bodyPr/>
        <a:lstStyle/>
        <a:p>
          <a:endParaRPr lang="en-US"/>
        </a:p>
      </dgm:t>
    </dgm:pt>
    <dgm:pt modelId="{634E5F8B-0C79-4DA8-BBB8-0C3D4D61675C}" type="pres">
      <dgm:prSet presAssocID="{9E47C90A-8263-4802-97C6-A617AB02B39A}" presName="spacer" presStyleCnt="0"/>
      <dgm:spPr/>
    </dgm:pt>
    <dgm:pt modelId="{988E3015-3AB9-4613-BF6C-153A9360AD06}" type="pres">
      <dgm:prSet presAssocID="{19B5C5E3-6895-4427-A555-AA1B043E0EE6}" presName="parentText" presStyleLbl="node1" presStyleIdx="2" presStyleCnt="3">
        <dgm:presLayoutVars>
          <dgm:chMax val="0"/>
          <dgm:bulletEnabled val="1"/>
        </dgm:presLayoutVars>
      </dgm:prSet>
      <dgm:spPr/>
      <dgm:t>
        <a:bodyPr/>
        <a:lstStyle/>
        <a:p>
          <a:endParaRPr lang="en-US"/>
        </a:p>
      </dgm:t>
    </dgm:pt>
  </dgm:ptLst>
  <dgm:cxnLst>
    <dgm:cxn modelId="{98D29196-8DEB-4F01-81A8-F05C8AD9E36E}" type="presOf" srcId="{19B5C5E3-6895-4427-A555-AA1B043E0EE6}" destId="{988E3015-3AB9-4613-BF6C-153A9360AD06}" srcOrd="0" destOrd="0" presId="urn:microsoft.com/office/officeart/2005/8/layout/vList2"/>
    <dgm:cxn modelId="{80FA7928-653E-4D7A-8AE8-9A9AFDDEEADD}" type="presOf" srcId="{B3A1D24A-C5FD-4DC6-969F-2ED72412435D}" destId="{2F954187-893E-4934-84DA-2B51448D9CDB}" srcOrd="0" destOrd="0" presId="urn:microsoft.com/office/officeart/2005/8/layout/vList2"/>
    <dgm:cxn modelId="{9CF6D906-6F18-4E3A-BED3-D9F10BFEE004}" srcId="{63990E0D-DAE1-4F19-A3F0-B5F6D24CB38F}" destId="{B3A1D24A-C5FD-4DC6-969F-2ED72412435D}" srcOrd="0" destOrd="0" parTransId="{76E27E91-42E8-40F9-8DFD-BFD708B1E99D}" sibTransId="{75BDDA8A-D8BE-4646-869D-9211CF3A3C21}"/>
    <dgm:cxn modelId="{58E8FEC0-13D3-4CC8-89B4-72C352946675}" type="presOf" srcId="{63990E0D-DAE1-4F19-A3F0-B5F6D24CB38F}" destId="{4B94A982-5171-4FB2-8AF4-2F7A1E79BA6A}" srcOrd="0" destOrd="0" presId="urn:microsoft.com/office/officeart/2005/8/layout/vList2"/>
    <dgm:cxn modelId="{D7CF5D8D-D937-489D-A4F7-7D5648BF0B46}" type="presOf" srcId="{1872648E-B200-4D3E-A020-33112A73331A}" destId="{5685DC23-A639-4633-91EE-FBBE471DDA45}" srcOrd="0" destOrd="0" presId="urn:microsoft.com/office/officeart/2005/8/layout/vList2"/>
    <dgm:cxn modelId="{BC2B2301-6C5A-452D-9D1B-6F6CF1ED07D5}" srcId="{63990E0D-DAE1-4F19-A3F0-B5F6D24CB38F}" destId="{19B5C5E3-6895-4427-A555-AA1B043E0EE6}" srcOrd="2" destOrd="0" parTransId="{4C4BE0FA-A80A-4BA2-B4C9-A16C9D280241}" sibTransId="{D72718FC-6278-4AA6-880A-0F939C9CAFC9}"/>
    <dgm:cxn modelId="{7F39374E-AA8F-4DC8-862C-0A5414C549F4}" srcId="{63990E0D-DAE1-4F19-A3F0-B5F6D24CB38F}" destId="{1872648E-B200-4D3E-A020-33112A73331A}" srcOrd="1" destOrd="0" parTransId="{7E01194B-BD4D-430D-8BC2-549B1BFD30BD}" sibTransId="{9E47C90A-8263-4802-97C6-A617AB02B39A}"/>
    <dgm:cxn modelId="{5EB68627-E943-436E-83E4-667A967A81B2}" type="presParOf" srcId="{4B94A982-5171-4FB2-8AF4-2F7A1E79BA6A}" destId="{2F954187-893E-4934-84DA-2B51448D9CDB}" srcOrd="0" destOrd="0" presId="urn:microsoft.com/office/officeart/2005/8/layout/vList2"/>
    <dgm:cxn modelId="{7FDFFE89-5BC9-44A3-998C-8D3F13935129}" type="presParOf" srcId="{4B94A982-5171-4FB2-8AF4-2F7A1E79BA6A}" destId="{831B5A22-0128-4376-A644-6426CC722A86}" srcOrd="1" destOrd="0" presId="urn:microsoft.com/office/officeart/2005/8/layout/vList2"/>
    <dgm:cxn modelId="{083E57B0-ED76-46D6-BB58-1D209C353EBF}" type="presParOf" srcId="{4B94A982-5171-4FB2-8AF4-2F7A1E79BA6A}" destId="{5685DC23-A639-4633-91EE-FBBE471DDA45}" srcOrd="2" destOrd="0" presId="urn:microsoft.com/office/officeart/2005/8/layout/vList2"/>
    <dgm:cxn modelId="{17FA4A03-E673-433E-B79A-A1D5DBC8F36D}" type="presParOf" srcId="{4B94A982-5171-4FB2-8AF4-2F7A1E79BA6A}" destId="{634E5F8B-0C79-4DA8-BBB8-0C3D4D61675C}" srcOrd="3" destOrd="0" presId="urn:microsoft.com/office/officeart/2005/8/layout/vList2"/>
    <dgm:cxn modelId="{0E9EED8A-6990-4194-AE8A-98023436BBCB}" type="presParOf" srcId="{4B94A982-5171-4FB2-8AF4-2F7A1E79BA6A}" destId="{988E3015-3AB9-4613-BF6C-153A9360AD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1B571-F283-4A0F-A859-AC0D6A6EF7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0A7AB43-E16A-434F-A249-40F698D1ACEB}">
      <dgm:prSet phldrT="[Text]"/>
      <dgm:spPr/>
      <dgm:t>
        <a:bodyPr/>
        <a:lstStyle/>
        <a:p>
          <a:r>
            <a:rPr lang="en-US" dirty="0" smtClean="0"/>
            <a:t>Approaches to Learning</a:t>
          </a:r>
          <a:endParaRPr lang="en-US" dirty="0"/>
        </a:p>
      </dgm:t>
    </dgm:pt>
    <dgm:pt modelId="{929ABC7B-2C27-4B8F-90BB-98388867FF00}" type="parTrans" cxnId="{BF29FCB1-EB58-4856-9088-5B9A422DD6A2}">
      <dgm:prSet/>
      <dgm:spPr/>
      <dgm:t>
        <a:bodyPr/>
        <a:lstStyle/>
        <a:p>
          <a:endParaRPr lang="en-US"/>
        </a:p>
      </dgm:t>
    </dgm:pt>
    <dgm:pt modelId="{83D769BA-8D51-4808-AD71-17E17BDCB26C}" type="sibTrans" cxnId="{BF29FCB1-EB58-4856-9088-5B9A422DD6A2}">
      <dgm:prSet/>
      <dgm:spPr/>
      <dgm:t>
        <a:bodyPr/>
        <a:lstStyle/>
        <a:p>
          <a:endParaRPr lang="en-US"/>
        </a:p>
      </dgm:t>
    </dgm:pt>
    <dgm:pt modelId="{07FA24D8-4B53-4F2D-94EA-9AA760155186}">
      <dgm:prSet phldrT="[Text]" custT="1"/>
      <dgm:spPr/>
      <dgm:t>
        <a:bodyPr/>
        <a:lstStyle/>
        <a:p>
          <a:r>
            <a:rPr lang="en-US" sz="1800" dirty="0" smtClean="0"/>
            <a:t>HS Framework + New Standards for K</a:t>
          </a:r>
          <a:endParaRPr lang="en-US" sz="1800" dirty="0"/>
        </a:p>
      </dgm:t>
    </dgm:pt>
    <dgm:pt modelId="{DA2831AE-233F-4ED3-B178-D1665A7EF41B}" type="parTrans" cxnId="{474A32A4-9634-43AB-A05D-FA97A99B49B3}">
      <dgm:prSet/>
      <dgm:spPr/>
      <dgm:t>
        <a:bodyPr/>
        <a:lstStyle/>
        <a:p>
          <a:endParaRPr lang="en-US"/>
        </a:p>
      </dgm:t>
    </dgm:pt>
    <dgm:pt modelId="{149B5F02-F79F-456A-A3F3-92BB57A1B2DF}" type="sibTrans" cxnId="{474A32A4-9634-43AB-A05D-FA97A99B49B3}">
      <dgm:prSet/>
      <dgm:spPr/>
      <dgm:t>
        <a:bodyPr/>
        <a:lstStyle/>
        <a:p>
          <a:endParaRPr lang="en-US"/>
        </a:p>
      </dgm:t>
    </dgm:pt>
    <dgm:pt modelId="{81F716CA-9F4E-4880-87BF-1CD4DC29D316}">
      <dgm:prSet phldrT="[Text]"/>
      <dgm:spPr/>
      <dgm:t>
        <a:bodyPr/>
        <a:lstStyle/>
        <a:p>
          <a:r>
            <a:rPr lang="en-US" dirty="0" smtClean="0"/>
            <a:t>Social-Emotional Development</a:t>
          </a:r>
          <a:endParaRPr lang="en-US" dirty="0"/>
        </a:p>
      </dgm:t>
    </dgm:pt>
    <dgm:pt modelId="{D022769C-FE01-4EFA-A7CF-53AFB186A94C}" type="parTrans" cxnId="{D29D9EF6-334C-44D3-9A88-395C2AE093DD}">
      <dgm:prSet/>
      <dgm:spPr/>
      <dgm:t>
        <a:bodyPr/>
        <a:lstStyle/>
        <a:p>
          <a:endParaRPr lang="en-US"/>
        </a:p>
      </dgm:t>
    </dgm:pt>
    <dgm:pt modelId="{D0E6FFB2-A5D3-4894-9012-6900F290B4E5}" type="sibTrans" cxnId="{D29D9EF6-334C-44D3-9A88-395C2AE093DD}">
      <dgm:prSet/>
      <dgm:spPr/>
      <dgm:t>
        <a:bodyPr/>
        <a:lstStyle/>
        <a:p>
          <a:endParaRPr lang="en-US"/>
        </a:p>
      </dgm:t>
    </dgm:pt>
    <dgm:pt modelId="{D902A28E-7382-46B6-9E5D-4B9D34019193}">
      <dgm:prSet phldrT="[Text]"/>
      <dgm:spPr/>
      <dgm:t>
        <a:bodyPr/>
        <a:lstStyle/>
        <a:p>
          <a:r>
            <a:rPr lang="en-US" dirty="0" smtClean="0"/>
            <a:t>HS Framework + New Standards for K</a:t>
          </a:r>
          <a:endParaRPr lang="en-US" dirty="0"/>
        </a:p>
      </dgm:t>
    </dgm:pt>
    <dgm:pt modelId="{17DCE22C-85FD-4598-8DB4-4CE5E308F22B}" type="parTrans" cxnId="{6CCD8B3F-6E47-43CF-9EC7-EC7E78D14A4D}">
      <dgm:prSet/>
      <dgm:spPr/>
      <dgm:t>
        <a:bodyPr/>
        <a:lstStyle/>
        <a:p>
          <a:endParaRPr lang="en-US"/>
        </a:p>
      </dgm:t>
    </dgm:pt>
    <dgm:pt modelId="{05E4C5C6-AA32-4014-ABAA-2DCBCCCE5A0B}" type="sibTrans" cxnId="{6CCD8B3F-6E47-43CF-9EC7-EC7E78D14A4D}">
      <dgm:prSet/>
      <dgm:spPr/>
      <dgm:t>
        <a:bodyPr/>
        <a:lstStyle/>
        <a:p>
          <a:endParaRPr lang="en-US"/>
        </a:p>
      </dgm:t>
    </dgm:pt>
    <dgm:pt modelId="{A5C1B7B5-987C-40EF-A0E6-2762A0E21DDF}">
      <dgm:prSet/>
      <dgm:spPr/>
      <dgm:t>
        <a:bodyPr/>
        <a:lstStyle/>
        <a:p>
          <a:r>
            <a:rPr lang="en-US" dirty="0" smtClean="0"/>
            <a:t>Language &amp; Communication</a:t>
          </a:r>
          <a:endParaRPr lang="en-US" dirty="0"/>
        </a:p>
      </dgm:t>
    </dgm:pt>
    <dgm:pt modelId="{3AA2F0F5-3875-4037-B1AC-26CF4C4C17AB}" type="parTrans" cxnId="{4A938888-3846-4F3B-8F42-99561CD02AF9}">
      <dgm:prSet/>
      <dgm:spPr/>
      <dgm:t>
        <a:bodyPr/>
        <a:lstStyle/>
        <a:p>
          <a:endParaRPr lang="en-US"/>
        </a:p>
      </dgm:t>
    </dgm:pt>
    <dgm:pt modelId="{465BB35F-9FA9-485A-B320-6EF2A99032A3}" type="sibTrans" cxnId="{4A938888-3846-4F3B-8F42-99561CD02AF9}">
      <dgm:prSet/>
      <dgm:spPr/>
      <dgm:t>
        <a:bodyPr/>
        <a:lstStyle/>
        <a:p>
          <a:endParaRPr lang="en-US"/>
        </a:p>
      </dgm:t>
    </dgm:pt>
    <dgm:pt modelId="{EFAE3ADD-AF5B-4DC3-9951-7155342F5AEA}">
      <dgm:prSet/>
      <dgm:spPr/>
      <dgm:t>
        <a:bodyPr/>
        <a:lstStyle/>
        <a:p>
          <a:r>
            <a:rPr lang="en-US" dirty="0" smtClean="0"/>
            <a:t>Literacy</a:t>
          </a:r>
          <a:endParaRPr lang="en-US" dirty="0"/>
        </a:p>
      </dgm:t>
    </dgm:pt>
    <dgm:pt modelId="{14581132-36C6-4FC7-A801-CA863D7123B2}" type="parTrans" cxnId="{6C46CA5C-6EB9-47AF-B732-C6AF5E069DB6}">
      <dgm:prSet/>
      <dgm:spPr/>
      <dgm:t>
        <a:bodyPr/>
        <a:lstStyle/>
        <a:p>
          <a:endParaRPr lang="en-US"/>
        </a:p>
      </dgm:t>
    </dgm:pt>
    <dgm:pt modelId="{DD6EC9BF-EAFD-4301-BA59-E1CF99C8717E}" type="sibTrans" cxnId="{6C46CA5C-6EB9-47AF-B732-C6AF5E069DB6}">
      <dgm:prSet/>
      <dgm:spPr/>
      <dgm:t>
        <a:bodyPr/>
        <a:lstStyle/>
        <a:p>
          <a:endParaRPr lang="en-US"/>
        </a:p>
      </dgm:t>
    </dgm:pt>
    <dgm:pt modelId="{1894583A-FDA5-4BD8-AAAF-5ED3A0C92D2B}">
      <dgm:prSet/>
      <dgm:spPr/>
      <dgm:t>
        <a:bodyPr/>
        <a:lstStyle/>
        <a:p>
          <a:r>
            <a:rPr lang="en-US" dirty="0" smtClean="0"/>
            <a:t>Math</a:t>
          </a:r>
          <a:endParaRPr lang="en-US" dirty="0"/>
        </a:p>
      </dgm:t>
    </dgm:pt>
    <dgm:pt modelId="{CB834B2D-19B9-4149-BF6B-81DE8F10C01E}" type="parTrans" cxnId="{9477FF74-980D-46A1-9BDC-012DA95BB5BC}">
      <dgm:prSet/>
      <dgm:spPr/>
      <dgm:t>
        <a:bodyPr/>
        <a:lstStyle/>
        <a:p>
          <a:endParaRPr lang="en-US"/>
        </a:p>
      </dgm:t>
    </dgm:pt>
    <dgm:pt modelId="{488D5237-3D62-411C-A67B-163912E51F88}" type="sibTrans" cxnId="{9477FF74-980D-46A1-9BDC-012DA95BB5BC}">
      <dgm:prSet/>
      <dgm:spPr/>
      <dgm:t>
        <a:bodyPr/>
        <a:lstStyle/>
        <a:p>
          <a:endParaRPr lang="en-US"/>
        </a:p>
      </dgm:t>
    </dgm:pt>
    <dgm:pt modelId="{F1456648-6201-4AC9-AE34-0DB68275F097}">
      <dgm:prSet/>
      <dgm:spPr/>
      <dgm:t>
        <a:bodyPr/>
        <a:lstStyle/>
        <a:p>
          <a:r>
            <a:rPr lang="en-US" dirty="0" smtClean="0"/>
            <a:t>HS Framework + CCSS ELA-K</a:t>
          </a:r>
          <a:endParaRPr lang="en-US" dirty="0"/>
        </a:p>
      </dgm:t>
    </dgm:pt>
    <dgm:pt modelId="{52169187-0C9D-4BE4-86AD-5524F01E2212}" type="parTrans" cxnId="{BFB0A9BA-FE5E-41EB-896A-5A6F82B1C294}">
      <dgm:prSet/>
      <dgm:spPr/>
      <dgm:t>
        <a:bodyPr/>
        <a:lstStyle/>
        <a:p>
          <a:endParaRPr lang="en-US"/>
        </a:p>
      </dgm:t>
    </dgm:pt>
    <dgm:pt modelId="{16B96E2E-18CD-4B5B-A32A-8B3A8BA3487E}" type="sibTrans" cxnId="{BFB0A9BA-FE5E-41EB-896A-5A6F82B1C294}">
      <dgm:prSet/>
      <dgm:spPr/>
      <dgm:t>
        <a:bodyPr/>
        <a:lstStyle/>
        <a:p>
          <a:endParaRPr lang="en-US"/>
        </a:p>
      </dgm:t>
    </dgm:pt>
    <dgm:pt modelId="{A33CE85A-45CF-45EE-97B1-9D8EB2F0028D}">
      <dgm:prSet/>
      <dgm:spPr/>
      <dgm:t>
        <a:bodyPr/>
        <a:lstStyle/>
        <a:p>
          <a:r>
            <a:rPr lang="en-US" dirty="0" smtClean="0"/>
            <a:t>HS Framework + CCSS ELA-K</a:t>
          </a:r>
          <a:endParaRPr lang="en-US" dirty="0"/>
        </a:p>
      </dgm:t>
    </dgm:pt>
    <dgm:pt modelId="{8C3C7E1E-1CAC-4AAD-A4AE-5B9FAAFBD3EB}" type="parTrans" cxnId="{B1A420EB-4307-43B5-A763-57E9E5519EBB}">
      <dgm:prSet/>
      <dgm:spPr/>
      <dgm:t>
        <a:bodyPr/>
        <a:lstStyle/>
        <a:p>
          <a:endParaRPr lang="en-US"/>
        </a:p>
      </dgm:t>
    </dgm:pt>
    <dgm:pt modelId="{AE5C5354-B477-4901-9095-12E18E8D8076}" type="sibTrans" cxnId="{B1A420EB-4307-43B5-A763-57E9E5519EBB}">
      <dgm:prSet/>
      <dgm:spPr/>
      <dgm:t>
        <a:bodyPr/>
        <a:lstStyle/>
        <a:p>
          <a:endParaRPr lang="en-US"/>
        </a:p>
      </dgm:t>
    </dgm:pt>
    <dgm:pt modelId="{C6EAD571-6586-4C60-93F5-022F359648BD}">
      <dgm:prSet/>
      <dgm:spPr/>
      <dgm:t>
        <a:bodyPr/>
        <a:lstStyle/>
        <a:p>
          <a:r>
            <a:rPr lang="en-US" dirty="0" smtClean="0"/>
            <a:t>HS Framework + CCSS Math-K</a:t>
          </a:r>
          <a:endParaRPr lang="en-US" dirty="0"/>
        </a:p>
      </dgm:t>
    </dgm:pt>
    <dgm:pt modelId="{46DFCA64-4D14-4D36-B87E-5DD02230750A}" type="parTrans" cxnId="{E7632CF5-EDCE-4473-802C-AEF963AC6012}">
      <dgm:prSet/>
      <dgm:spPr/>
      <dgm:t>
        <a:bodyPr/>
        <a:lstStyle/>
        <a:p>
          <a:endParaRPr lang="en-US"/>
        </a:p>
      </dgm:t>
    </dgm:pt>
    <dgm:pt modelId="{5D7BFE88-7411-43EE-87E1-FE3572BA8E66}" type="sibTrans" cxnId="{E7632CF5-EDCE-4473-802C-AEF963AC6012}">
      <dgm:prSet/>
      <dgm:spPr/>
      <dgm:t>
        <a:bodyPr/>
        <a:lstStyle/>
        <a:p>
          <a:endParaRPr lang="en-US"/>
        </a:p>
      </dgm:t>
    </dgm:pt>
    <dgm:pt modelId="{EF88FD35-B727-4540-AA59-D9A4E4311DAA}" type="pres">
      <dgm:prSet presAssocID="{6A81B571-F283-4A0F-A859-AC0D6A6EF769}" presName="linear" presStyleCnt="0">
        <dgm:presLayoutVars>
          <dgm:animLvl val="lvl"/>
          <dgm:resizeHandles val="exact"/>
        </dgm:presLayoutVars>
      </dgm:prSet>
      <dgm:spPr/>
      <dgm:t>
        <a:bodyPr/>
        <a:lstStyle/>
        <a:p>
          <a:endParaRPr lang="en-US"/>
        </a:p>
      </dgm:t>
    </dgm:pt>
    <dgm:pt modelId="{0663C807-07D7-44A4-B5AE-957F507A9EBB}" type="pres">
      <dgm:prSet presAssocID="{40A7AB43-E16A-434F-A249-40F698D1ACEB}" presName="parentText" presStyleLbl="node1" presStyleIdx="0" presStyleCnt="5">
        <dgm:presLayoutVars>
          <dgm:chMax val="0"/>
          <dgm:bulletEnabled val="1"/>
        </dgm:presLayoutVars>
      </dgm:prSet>
      <dgm:spPr/>
      <dgm:t>
        <a:bodyPr/>
        <a:lstStyle/>
        <a:p>
          <a:endParaRPr lang="en-US"/>
        </a:p>
      </dgm:t>
    </dgm:pt>
    <dgm:pt modelId="{171387EF-1679-4796-A664-3AF377A82BD4}" type="pres">
      <dgm:prSet presAssocID="{40A7AB43-E16A-434F-A249-40F698D1ACEB}" presName="childText" presStyleLbl="revTx" presStyleIdx="0" presStyleCnt="5">
        <dgm:presLayoutVars>
          <dgm:bulletEnabled val="1"/>
        </dgm:presLayoutVars>
      </dgm:prSet>
      <dgm:spPr/>
      <dgm:t>
        <a:bodyPr/>
        <a:lstStyle/>
        <a:p>
          <a:endParaRPr lang="en-US"/>
        </a:p>
      </dgm:t>
    </dgm:pt>
    <dgm:pt modelId="{B7D5406C-B6E0-4506-9F6D-D025C4BC1158}" type="pres">
      <dgm:prSet presAssocID="{81F716CA-9F4E-4880-87BF-1CD4DC29D316}" presName="parentText" presStyleLbl="node1" presStyleIdx="1" presStyleCnt="5">
        <dgm:presLayoutVars>
          <dgm:chMax val="0"/>
          <dgm:bulletEnabled val="1"/>
        </dgm:presLayoutVars>
      </dgm:prSet>
      <dgm:spPr/>
      <dgm:t>
        <a:bodyPr/>
        <a:lstStyle/>
        <a:p>
          <a:endParaRPr lang="en-US"/>
        </a:p>
      </dgm:t>
    </dgm:pt>
    <dgm:pt modelId="{949B7611-833F-49E7-8B62-458648E3214F}" type="pres">
      <dgm:prSet presAssocID="{81F716CA-9F4E-4880-87BF-1CD4DC29D316}" presName="childText" presStyleLbl="revTx" presStyleIdx="1" presStyleCnt="5">
        <dgm:presLayoutVars>
          <dgm:bulletEnabled val="1"/>
        </dgm:presLayoutVars>
      </dgm:prSet>
      <dgm:spPr/>
      <dgm:t>
        <a:bodyPr/>
        <a:lstStyle/>
        <a:p>
          <a:endParaRPr lang="en-US"/>
        </a:p>
      </dgm:t>
    </dgm:pt>
    <dgm:pt modelId="{9FF06455-C97A-49AC-AB59-A15F7EC270EE}" type="pres">
      <dgm:prSet presAssocID="{A5C1B7B5-987C-40EF-A0E6-2762A0E21DDF}" presName="parentText" presStyleLbl="node1" presStyleIdx="2" presStyleCnt="5">
        <dgm:presLayoutVars>
          <dgm:chMax val="0"/>
          <dgm:bulletEnabled val="1"/>
        </dgm:presLayoutVars>
      </dgm:prSet>
      <dgm:spPr/>
      <dgm:t>
        <a:bodyPr/>
        <a:lstStyle/>
        <a:p>
          <a:endParaRPr lang="en-US"/>
        </a:p>
      </dgm:t>
    </dgm:pt>
    <dgm:pt modelId="{470EFF85-C266-420A-B36B-E40972AFE751}" type="pres">
      <dgm:prSet presAssocID="{A5C1B7B5-987C-40EF-A0E6-2762A0E21DDF}" presName="childText" presStyleLbl="revTx" presStyleIdx="2" presStyleCnt="5">
        <dgm:presLayoutVars>
          <dgm:bulletEnabled val="1"/>
        </dgm:presLayoutVars>
      </dgm:prSet>
      <dgm:spPr/>
      <dgm:t>
        <a:bodyPr/>
        <a:lstStyle/>
        <a:p>
          <a:endParaRPr lang="en-US"/>
        </a:p>
      </dgm:t>
    </dgm:pt>
    <dgm:pt modelId="{2C3A782C-46E2-440F-BD27-9F87D61DAD6B}" type="pres">
      <dgm:prSet presAssocID="{EFAE3ADD-AF5B-4DC3-9951-7155342F5AEA}" presName="parentText" presStyleLbl="node1" presStyleIdx="3" presStyleCnt="5">
        <dgm:presLayoutVars>
          <dgm:chMax val="0"/>
          <dgm:bulletEnabled val="1"/>
        </dgm:presLayoutVars>
      </dgm:prSet>
      <dgm:spPr/>
      <dgm:t>
        <a:bodyPr/>
        <a:lstStyle/>
        <a:p>
          <a:endParaRPr lang="en-US"/>
        </a:p>
      </dgm:t>
    </dgm:pt>
    <dgm:pt modelId="{8D5A313D-E392-4D74-9931-4E5B2B0124D9}" type="pres">
      <dgm:prSet presAssocID="{EFAE3ADD-AF5B-4DC3-9951-7155342F5AEA}" presName="childText" presStyleLbl="revTx" presStyleIdx="3" presStyleCnt="5">
        <dgm:presLayoutVars>
          <dgm:bulletEnabled val="1"/>
        </dgm:presLayoutVars>
      </dgm:prSet>
      <dgm:spPr/>
      <dgm:t>
        <a:bodyPr/>
        <a:lstStyle/>
        <a:p>
          <a:endParaRPr lang="en-US"/>
        </a:p>
      </dgm:t>
    </dgm:pt>
    <dgm:pt modelId="{3686DC59-135E-4106-AF9D-49E59608EC54}" type="pres">
      <dgm:prSet presAssocID="{1894583A-FDA5-4BD8-AAAF-5ED3A0C92D2B}" presName="parentText" presStyleLbl="node1" presStyleIdx="4" presStyleCnt="5">
        <dgm:presLayoutVars>
          <dgm:chMax val="0"/>
          <dgm:bulletEnabled val="1"/>
        </dgm:presLayoutVars>
      </dgm:prSet>
      <dgm:spPr/>
      <dgm:t>
        <a:bodyPr/>
        <a:lstStyle/>
        <a:p>
          <a:endParaRPr lang="en-US"/>
        </a:p>
      </dgm:t>
    </dgm:pt>
    <dgm:pt modelId="{68F4C807-1160-435D-8556-73A173EF1D2C}" type="pres">
      <dgm:prSet presAssocID="{1894583A-FDA5-4BD8-AAAF-5ED3A0C92D2B}" presName="childText" presStyleLbl="revTx" presStyleIdx="4" presStyleCnt="5">
        <dgm:presLayoutVars>
          <dgm:bulletEnabled val="1"/>
        </dgm:presLayoutVars>
      </dgm:prSet>
      <dgm:spPr/>
      <dgm:t>
        <a:bodyPr/>
        <a:lstStyle/>
        <a:p>
          <a:endParaRPr lang="en-US"/>
        </a:p>
      </dgm:t>
    </dgm:pt>
  </dgm:ptLst>
  <dgm:cxnLst>
    <dgm:cxn modelId="{EBB1CB78-2359-432D-86D6-553AB97B9D57}" type="presOf" srcId="{A5C1B7B5-987C-40EF-A0E6-2762A0E21DDF}" destId="{9FF06455-C97A-49AC-AB59-A15F7EC270EE}" srcOrd="0" destOrd="0" presId="urn:microsoft.com/office/officeart/2005/8/layout/vList2"/>
    <dgm:cxn modelId="{55E9CE4F-8D4E-4EB0-8556-64AA4C64DB55}" type="presOf" srcId="{C6EAD571-6586-4C60-93F5-022F359648BD}" destId="{68F4C807-1160-435D-8556-73A173EF1D2C}" srcOrd="0" destOrd="0" presId="urn:microsoft.com/office/officeart/2005/8/layout/vList2"/>
    <dgm:cxn modelId="{6C46CA5C-6EB9-47AF-B732-C6AF5E069DB6}" srcId="{6A81B571-F283-4A0F-A859-AC0D6A6EF769}" destId="{EFAE3ADD-AF5B-4DC3-9951-7155342F5AEA}" srcOrd="3" destOrd="0" parTransId="{14581132-36C6-4FC7-A801-CA863D7123B2}" sibTransId="{DD6EC9BF-EAFD-4301-BA59-E1CF99C8717E}"/>
    <dgm:cxn modelId="{474A32A4-9634-43AB-A05D-FA97A99B49B3}" srcId="{40A7AB43-E16A-434F-A249-40F698D1ACEB}" destId="{07FA24D8-4B53-4F2D-94EA-9AA760155186}" srcOrd="0" destOrd="0" parTransId="{DA2831AE-233F-4ED3-B178-D1665A7EF41B}" sibTransId="{149B5F02-F79F-456A-A3F3-92BB57A1B2DF}"/>
    <dgm:cxn modelId="{27923B6F-B4F0-4A36-8816-06CF1A4A130A}" type="presOf" srcId="{6A81B571-F283-4A0F-A859-AC0D6A6EF769}" destId="{EF88FD35-B727-4540-AA59-D9A4E4311DAA}" srcOrd="0" destOrd="0" presId="urn:microsoft.com/office/officeart/2005/8/layout/vList2"/>
    <dgm:cxn modelId="{3842E633-4893-4FB8-86DF-DF37F8F73E28}" type="presOf" srcId="{81F716CA-9F4E-4880-87BF-1CD4DC29D316}" destId="{B7D5406C-B6E0-4506-9F6D-D025C4BC1158}" srcOrd="0" destOrd="0" presId="urn:microsoft.com/office/officeart/2005/8/layout/vList2"/>
    <dgm:cxn modelId="{80F983AD-A8A1-4DF6-B5CE-BDAD1DCF84B7}" type="presOf" srcId="{07FA24D8-4B53-4F2D-94EA-9AA760155186}" destId="{171387EF-1679-4796-A664-3AF377A82BD4}" srcOrd="0" destOrd="0" presId="urn:microsoft.com/office/officeart/2005/8/layout/vList2"/>
    <dgm:cxn modelId="{B1A420EB-4307-43B5-A763-57E9E5519EBB}" srcId="{EFAE3ADD-AF5B-4DC3-9951-7155342F5AEA}" destId="{A33CE85A-45CF-45EE-97B1-9D8EB2F0028D}" srcOrd="0" destOrd="0" parTransId="{8C3C7E1E-1CAC-4AAD-A4AE-5B9FAAFBD3EB}" sibTransId="{AE5C5354-B477-4901-9095-12E18E8D8076}"/>
    <dgm:cxn modelId="{BFB0A9BA-FE5E-41EB-896A-5A6F82B1C294}" srcId="{A5C1B7B5-987C-40EF-A0E6-2762A0E21DDF}" destId="{F1456648-6201-4AC9-AE34-0DB68275F097}" srcOrd="0" destOrd="0" parTransId="{52169187-0C9D-4BE4-86AD-5524F01E2212}" sibTransId="{16B96E2E-18CD-4B5B-A32A-8B3A8BA3487E}"/>
    <dgm:cxn modelId="{9477FF74-980D-46A1-9BDC-012DA95BB5BC}" srcId="{6A81B571-F283-4A0F-A859-AC0D6A6EF769}" destId="{1894583A-FDA5-4BD8-AAAF-5ED3A0C92D2B}" srcOrd="4" destOrd="0" parTransId="{CB834B2D-19B9-4149-BF6B-81DE8F10C01E}" sibTransId="{488D5237-3D62-411C-A67B-163912E51F88}"/>
    <dgm:cxn modelId="{9B053940-7FB7-4CC6-875B-69BEE3DEA9FE}" type="presOf" srcId="{EFAE3ADD-AF5B-4DC3-9951-7155342F5AEA}" destId="{2C3A782C-46E2-440F-BD27-9F87D61DAD6B}" srcOrd="0" destOrd="0" presId="urn:microsoft.com/office/officeart/2005/8/layout/vList2"/>
    <dgm:cxn modelId="{55926D24-79D8-43D0-8919-B43C0FF9F3C9}" type="presOf" srcId="{40A7AB43-E16A-434F-A249-40F698D1ACEB}" destId="{0663C807-07D7-44A4-B5AE-957F507A9EBB}" srcOrd="0" destOrd="0" presId="urn:microsoft.com/office/officeart/2005/8/layout/vList2"/>
    <dgm:cxn modelId="{BF29FCB1-EB58-4856-9088-5B9A422DD6A2}" srcId="{6A81B571-F283-4A0F-A859-AC0D6A6EF769}" destId="{40A7AB43-E16A-434F-A249-40F698D1ACEB}" srcOrd="0" destOrd="0" parTransId="{929ABC7B-2C27-4B8F-90BB-98388867FF00}" sibTransId="{83D769BA-8D51-4808-AD71-17E17BDCB26C}"/>
    <dgm:cxn modelId="{4A938888-3846-4F3B-8F42-99561CD02AF9}" srcId="{6A81B571-F283-4A0F-A859-AC0D6A6EF769}" destId="{A5C1B7B5-987C-40EF-A0E6-2762A0E21DDF}" srcOrd="2" destOrd="0" parTransId="{3AA2F0F5-3875-4037-B1AC-26CF4C4C17AB}" sibTransId="{465BB35F-9FA9-485A-B320-6EF2A99032A3}"/>
    <dgm:cxn modelId="{E7632CF5-EDCE-4473-802C-AEF963AC6012}" srcId="{1894583A-FDA5-4BD8-AAAF-5ED3A0C92D2B}" destId="{C6EAD571-6586-4C60-93F5-022F359648BD}" srcOrd="0" destOrd="0" parTransId="{46DFCA64-4D14-4D36-B87E-5DD02230750A}" sibTransId="{5D7BFE88-7411-43EE-87E1-FE3572BA8E66}"/>
    <dgm:cxn modelId="{D29D9EF6-334C-44D3-9A88-395C2AE093DD}" srcId="{6A81B571-F283-4A0F-A859-AC0D6A6EF769}" destId="{81F716CA-9F4E-4880-87BF-1CD4DC29D316}" srcOrd="1" destOrd="0" parTransId="{D022769C-FE01-4EFA-A7CF-53AFB186A94C}" sibTransId="{D0E6FFB2-A5D3-4894-9012-6900F290B4E5}"/>
    <dgm:cxn modelId="{08C87EC9-EDE8-42F6-AD1F-882E054A584F}" type="presOf" srcId="{F1456648-6201-4AC9-AE34-0DB68275F097}" destId="{470EFF85-C266-420A-B36B-E40972AFE751}" srcOrd="0" destOrd="0" presId="urn:microsoft.com/office/officeart/2005/8/layout/vList2"/>
    <dgm:cxn modelId="{33C0E9E8-4744-42E1-8661-88580005ABA0}" type="presOf" srcId="{D902A28E-7382-46B6-9E5D-4B9D34019193}" destId="{949B7611-833F-49E7-8B62-458648E3214F}" srcOrd="0" destOrd="0" presId="urn:microsoft.com/office/officeart/2005/8/layout/vList2"/>
    <dgm:cxn modelId="{515161D7-527E-4A01-87AE-083B6CCDAF8D}" type="presOf" srcId="{1894583A-FDA5-4BD8-AAAF-5ED3A0C92D2B}" destId="{3686DC59-135E-4106-AF9D-49E59608EC54}" srcOrd="0" destOrd="0" presId="urn:microsoft.com/office/officeart/2005/8/layout/vList2"/>
    <dgm:cxn modelId="{6CCD8B3F-6E47-43CF-9EC7-EC7E78D14A4D}" srcId="{81F716CA-9F4E-4880-87BF-1CD4DC29D316}" destId="{D902A28E-7382-46B6-9E5D-4B9D34019193}" srcOrd="0" destOrd="0" parTransId="{17DCE22C-85FD-4598-8DB4-4CE5E308F22B}" sibTransId="{05E4C5C6-AA32-4014-ABAA-2DCBCCCE5A0B}"/>
    <dgm:cxn modelId="{468F8D0B-6EC2-4431-84F1-36E1EDBA7B87}" type="presOf" srcId="{A33CE85A-45CF-45EE-97B1-9D8EB2F0028D}" destId="{8D5A313D-E392-4D74-9931-4E5B2B0124D9}" srcOrd="0" destOrd="0" presId="urn:microsoft.com/office/officeart/2005/8/layout/vList2"/>
    <dgm:cxn modelId="{7E855614-94DD-4F88-9D2D-58BC56BC8193}" type="presParOf" srcId="{EF88FD35-B727-4540-AA59-D9A4E4311DAA}" destId="{0663C807-07D7-44A4-B5AE-957F507A9EBB}" srcOrd="0" destOrd="0" presId="urn:microsoft.com/office/officeart/2005/8/layout/vList2"/>
    <dgm:cxn modelId="{60D01D01-93E5-4A72-B5DF-C38E87799C02}" type="presParOf" srcId="{EF88FD35-B727-4540-AA59-D9A4E4311DAA}" destId="{171387EF-1679-4796-A664-3AF377A82BD4}" srcOrd="1" destOrd="0" presId="urn:microsoft.com/office/officeart/2005/8/layout/vList2"/>
    <dgm:cxn modelId="{135CE4CE-F29B-41CC-944B-2969A69223A5}" type="presParOf" srcId="{EF88FD35-B727-4540-AA59-D9A4E4311DAA}" destId="{B7D5406C-B6E0-4506-9F6D-D025C4BC1158}" srcOrd="2" destOrd="0" presId="urn:microsoft.com/office/officeart/2005/8/layout/vList2"/>
    <dgm:cxn modelId="{94F03610-DDA1-4868-9BA9-95BE5DCD2C70}" type="presParOf" srcId="{EF88FD35-B727-4540-AA59-D9A4E4311DAA}" destId="{949B7611-833F-49E7-8B62-458648E3214F}" srcOrd="3" destOrd="0" presId="urn:microsoft.com/office/officeart/2005/8/layout/vList2"/>
    <dgm:cxn modelId="{EAE84844-E811-4245-918C-46B4DD9402E2}" type="presParOf" srcId="{EF88FD35-B727-4540-AA59-D9A4E4311DAA}" destId="{9FF06455-C97A-49AC-AB59-A15F7EC270EE}" srcOrd="4" destOrd="0" presId="urn:microsoft.com/office/officeart/2005/8/layout/vList2"/>
    <dgm:cxn modelId="{BF34C549-B500-41D1-BF45-436871A1EEC7}" type="presParOf" srcId="{EF88FD35-B727-4540-AA59-D9A4E4311DAA}" destId="{470EFF85-C266-420A-B36B-E40972AFE751}" srcOrd="5" destOrd="0" presId="urn:microsoft.com/office/officeart/2005/8/layout/vList2"/>
    <dgm:cxn modelId="{E4B92037-688C-4F1D-9284-27E7C9AEE3C0}" type="presParOf" srcId="{EF88FD35-B727-4540-AA59-D9A4E4311DAA}" destId="{2C3A782C-46E2-440F-BD27-9F87D61DAD6B}" srcOrd="6" destOrd="0" presId="urn:microsoft.com/office/officeart/2005/8/layout/vList2"/>
    <dgm:cxn modelId="{3AFF9F37-AD54-4073-9E38-859FC6EA275F}" type="presParOf" srcId="{EF88FD35-B727-4540-AA59-D9A4E4311DAA}" destId="{8D5A313D-E392-4D74-9931-4E5B2B0124D9}" srcOrd="7" destOrd="0" presId="urn:microsoft.com/office/officeart/2005/8/layout/vList2"/>
    <dgm:cxn modelId="{0B31D88C-7FDA-451D-9BAF-2A6680330B8C}" type="presParOf" srcId="{EF88FD35-B727-4540-AA59-D9A4E4311DAA}" destId="{3686DC59-135E-4106-AF9D-49E59608EC54}" srcOrd="8" destOrd="0" presId="urn:microsoft.com/office/officeart/2005/8/layout/vList2"/>
    <dgm:cxn modelId="{1EC6E9AC-6059-415B-95F8-BCA3E1C05136}" type="presParOf" srcId="{EF88FD35-B727-4540-AA59-D9A4E4311DAA}" destId="{68F4C807-1160-435D-8556-73A173EF1D2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53B3EF-155D-45A3-815A-C47615FA46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93581AE-9C48-465E-8DD7-9D083295E7B1}">
      <dgm:prSet/>
      <dgm:spPr/>
      <dgm:t>
        <a:bodyPr/>
        <a:lstStyle/>
        <a:p>
          <a:r>
            <a:rPr lang="en-US" dirty="0" smtClean="0"/>
            <a:t>What do we need to do to ensure that the standards are culturally responsive and accessible for all learners?</a:t>
          </a:r>
          <a:endParaRPr lang="en-US" dirty="0"/>
        </a:p>
      </dgm:t>
    </dgm:pt>
    <dgm:pt modelId="{C4B23525-450C-467D-AE5C-66521398E88C}" type="parTrans" cxnId="{40EFA4B1-CC6B-46E3-8700-715C3EF51785}">
      <dgm:prSet/>
      <dgm:spPr/>
      <dgm:t>
        <a:bodyPr/>
        <a:lstStyle/>
        <a:p>
          <a:endParaRPr lang="en-US"/>
        </a:p>
      </dgm:t>
    </dgm:pt>
    <dgm:pt modelId="{6F9B6A81-F8B2-4518-96A0-888BA80570E2}" type="sibTrans" cxnId="{40EFA4B1-CC6B-46E3-8700-715C3EF51785}">
      <dgm:prSet/>
      <dgm:spPr/>
      <dgm:t>
        <a:bodyPr/>
        <a:lstStyle/>
        <a:p>
          <a:endParaRPr lang="en-US"/>
        </a:p>
      </dgm:t>
    </dgm:pt>
    <dgm:pt modelId="{9F827A70-12BE-484D-A030-3EE911337AEC}">
      <dgm:prSet/>
      <dgm:spPr/>
      <dgm:t>
        <a:bodyPr/>
        <a:lstStyle/>
        <a:p>
          <a:r>
            <a:rPr lang="en-US" dirty="0" smtClean="0"/>
            <a:t>What would you need to make this come alive in your building?</a:t>
          </a:r>
          <a:endParaRPr lang="en-US" dirty="0"/>
        </a:p>
      </dgm:t>
    </dgm:pt>
    <dgm:pt modelId="{02D55ECA-28B5-4D52-B4BA-BB37BE2B5A03}" type="parTrans" cxnId="{A71F9FFF-3E37-403F-B3C8-4DF8F421A77C}">
      <dgm:prSet/>
      <dgm:spPr/>
      <dgm:t>
        <a:bodyPr/>
        <a:lstStyle/>
        <a:p>
          <a:endParaRPr lang="en-US"/>
        </a:p>
      </dgm:t>
    </dgm:pt>
    <dgm:pt modelId="{FE7A4C92-EBD7-4A92-9B9A-425B08AD1FBA}" type="sibTrans" cxnId="{A71F9FFF-3E37-403F-B3C8-4DF8F421A77C}">
      <dgm:prSet/>
      <dgm:spPr/>
      <dgm:t>
        <a:bodyPr/>
        <a:lstStyle/>
        <a:p>
          <a:endParaRPr lang="en-US"/>
        </a:p>
      </dgm:t>
    </dgm:pt>
    <dgm:pt modelId="{2E6B012A-2605-4E06-A336-58D87BD87D35}">
      <dgm:prSet/>
      <dgm:spPr/>
      <dgm:t>
        <a:bodyPr/>
        <a:lstStyle/>
        <a:p>
          <a:r>
            <a:rPr lang="en-US" dirty="0" smtClean="0"/>
            <a:t>What </a:t>
          </a:r>
          <a:r>
            <a:rPr lang="en-US" dirty="0" smtClean="0"/>
            <a:t>additional supports would kindergarten teachers need?</a:t>
          </a:r>
          <a:endParaRPr lang="en-US" dirty="0"/>
        </a:p>
      </dgm:t>
    </dgm:pt>
    <dgm:pt modelId="{1D160460-E094-4EF8-A11F-415EBE407F3E}" type="parTrans" cxnId="{C0F2D2A7-E459-41B4-A76D-61B55DB1B4E6}">
      <dgm:prSet/>
      <dgm:spPr/>
      <dgm:t>
        <a:bodyPr/>
        <a:lstStyle/>
        <a:p>
          <a:endParaRPr lang="en-US"/>
        </a:p>
      </dgm:t>
    </dgm:pt>
    <dgm:pt modelId="{61BD93A1-DA0E-4076-9115-81C47E10991A}" type="sibTrans" cxnId="{C0F2D2A7-E459-41B4-A76D-61B55DB1B4E6}">
      <dgm:prSet/>
      <dgm:spPr/>
      <dgm:t>
        <a:bodyPr/>
        <a:lstStyle/>
        <a:p>
          <a:endParaRPr lang="en-US"/>
        </a:p>
      </dgm:t>
    </dgm:pt>
    <dgm:pt modelId="{B709D694-A312-4900-BEE0-84AF3B7CFA68}">
      <dgm:prSet/>
      <dgm:spPr/>
      <dgm:t>
        <a:bodyPr/>
        <a:lstStyle/>
        <a:p>
          <a:r>
            <a:rPr lang="en-US" dirty="0" smtClean="0"/>
            <a:t>What’s missing?</a:t>
          </a:r>
          <a:endParaRPr lang="en-US" dirty="0"/>
        </a:p>
      </dgm:t>
    </dgm:pt>
    <dgm:pt modelId="{B4710220-F3D5-4F0B-AA7B-5B1EE4628F07}" type="parTrans" cxnId="{E1B7FBFD-2D5A-4A14-8B69-8DCC3D201308}">
      <dgm:prSet/>
      <dgm:spPr/>
      <dgm:t>
        <a:bodyPr/>
        <a:lstStyle/>
        <a:p>
          <a:endParaRPr lang="en-US"/>
        </a:p>
      </dgm:t>
    </dgm:pt>
    <dgm:pt modelId="{A0302485-4E9A-4C1C-95C0-038245E0BDAD}" type="sibTrans" cxnId="{E1B7FBFD-2D5A-4A14-8B69-8DCC3D201308}">
      <dgm:prSet/>
      <dgm:spPr/>
      <dgm:t>
        <a:bodyPr/>
        <a:lstStyle/>
        <a:p>
          <a:endParaRPr lang="en-US"/>
        </a:p>
      </dgm:t>
    </dgm:pt>
    <dgm:pt modelId="{9B9C08AD-A732-430C-9F37-133ED444C50C}">
      <dgm:prSet/>
      <dgm:spPr/>
      <dgm:t>
        <a:bodyPr/>
        <a:lstStyle/>
        <a:p>
          <a:r>
            <a:rPr lang="en-US" dirty="0" smtClean="0"/>
            <a:t>How would aligned standards fit into your school’s goal setting processes and/or professional learning communities?</a:t>
          </a:r>
          <a:endParaRPr lang="en-US" dirty="0"/>
        </a:p>
      </dgm:t>
    </dgm:pt>
    <dgm:pt modelId="{D5F0D854-689E-46E8-B54D-63F5ED2E51DB}" type="parTrans" cxnId="{E9C26D87-CF4F-4B9A-B891-FB1672B4378C}">
      <dgm:prSet/>
      <dgm:spPr/>
    </dgm:pt>
    <dgm:pt modelId="{5D1764B9-D7DE-42B8-BCA2-EDDD13F510ED}" type="sibTrans" cxnId="{E9C26D87-CF4F-4B9A-B891-FB1672B4378C}">
      <dgm:prSet/>
      <dgm:spPr/>
    </dgm:pt>
    <dgm:pt modelId="{7641E8FA-615B-4E76-A4CB-02AE5F5342AF}" type="pres">
      <dgm:prSet presAssocID="{E053B3EF-155D-45A3-815A-C47615FA463C}" presName="linear" presStyleCnt="0">
        <dgm:presLayoutVars>
          <dgm:animLvl val="lvl"/>
          <dgm:resizeHandles val="exact"/>
        </dgm:presLayoutVars>
      </dgm:prSet>
      <dgm:spPr/>
      <dgm:t>
        <a:bodyPr/>
        <a:lstStyle/>
        <a:p>
          <a:endParaRPr lang="en-US"/>
        </a:p>
      </dgm:t>
    </dgm:pt>
    <dgm:pt modelId="{A55F8830-7AAB-423A-AE2D-05F76832154E}" type="pres">
      <dgm:prSet presAssocID="{C93581AE-9C48-465E-8DD7-9D083295E7B1}" presName="parentText" presStyleLbl="node1" presStyleIdx="0" presStyleCnt="5">
        <dgm:presLayoutVars>
          <dgm:chMax val="0"/>
          <dgm:bulletEnabled val="1"/>
        </dgm:presLayoutVars>
      </dgm:prSet>
      <dgm:spPr/>
      <dgm:t>
        <a:bodyPr/>
        <a:lstStyle/>
        <a:p>
          <a:endParaRPr lang="en-US"/>
        </a:p>
      </dgm:t>
    </dgm:pt>
    <dgm:pt modelId="{77A8473F-CEC3-4974-9A11-8C6F5E62930C}" type="pres">
      <dgm:prSet presAssocID="{6F9B6A81-F8B2-4518-96A0-888BA80570E2}" presName="spacer" presStyleCnt="0"/>
      <dgm:spPr/>
    </dgm:pt>
    <dgm:pt modelId="{A42D98B2-BDB3-4B08-B080-DBAA84A571A2}" type="pres">
      <dgm:prSet presAssocID="{9F827A70-12BE-484D-A030-3EE911337AEC}" presName="parentText" presStyleLbl="node1" presStyleIdx="1" presStyleCnt="5">
        <dgm:presLayoutVars>
          <dgm:chMax val="0"/>
          <dgm:bulletEnabled val="1"/>
        </dgm:presLayoutVars>
      </dgm:prSet>
      <dgm:spPr/>
      <dgm:t>
        <a:bodyPr/>
        <a:lstStyle/>
        <a:p>
          <a:endParaRPr lang="en-US"/>
        </a:p>
      </dgm:t>
    </dgm:pt>
    <dgm:pt modelId="{E4D6B7FF-D8DA-4F13-965D-133104845901}" type="pres">
      <dgm:prSet presAssocID="{FE7A4C92-EBD7-4A92-9B9A-425B08AD1FBA}" presName="spacer" presStyleCnt="0"/>
      <dgm:spPr/>
    </dgm:pt>
    <dgm:pt modelId="{299C1227-73A6-4FF5-9D2F-E5ABF3E4A25C}" type="pres">
      <dgm:prSet presAssocID="{9B9C08AD-A732-430C-9F37-133ED444C50C}" presName="parentText" presStyleLbl="node1" presStyleIdx="2" presStyleCnt="5">
        <dgm:presLayoutVars>
          <dgm:chMax val="0"/>
          <dgm:bulletEnabled val="1"/>
        </dgm:presLayoutVars>
      </dgm:prSet>
      <dgm:spPr/>
      <dgm:t>
        <a:bodyPr/>
        <a:lstStyle/>
        <a:p>
          <a:endParaRPr lang="en-US"/>
        </a:p>
      </dgm:t>
    </dgm:pt>
    <dgm:pt modelId="{CAD3099D-1679-41C3-9C16-D5364FED8B9D}" type="pres">
      <dgm:prSet presAssocID="{5D1764B9-D7DE-42B8-BCA2-EDDD13F510ED}" presName="spacer" presStyleCnt="0"/>
      <dgm:spPr/>
    </dgm:pt>
    <dgm:pt modelId="{9AE06668-2131-45E4-9C9A-060D1F23358D}" type="pres">
      <dgm:prSet presAssocID="{2E6B012A-2605-4E06-A336-58D87BD87D35}" presName="parentText" presStyleLbl="node1" presStyleIdx="3" presStyleCnt="5">
        <dgm:presLayoutVars>
          <dgm:chMax val="0"/>
          <dgm:bulletEnabled val="1"/>
        </dgm:presLayoutVars>
      </dgm:prSet>
      <dgm:spPr/>
      <dgm:t>
        <a:bodyPr/>
        <a:lstStyle/>
        <a:p>
          <a:endParaRPr lang="en-US"/>
        </a:p>
      </dgm:t>
    </dgm:pt>
    <dgm:pt modelId="{C2030413-4786-4C61-8EB8-D2431F554778}" type="pres">
      <dgm:prSet presAssocID="{61BD93A1-DA0E-4076-9115-81C47E10991A}" presName="spacer" presStyleCnt="0"/>
      <dgm:spPr/>
    </dgm:pt>
    <dgm:pt modelId="{2E7220CE-C37D-43C6-9A2F-5150EDFA50DD}" type="pres">
      <dgm:prSet presAssocID="{B709D694-A312-4900-BEE0-84AF3B7CFA68}" presName="parentText" presStyleLbl="node1" presStyleIdx="4" presStyleCnt="5">
        <dgm:presLayoutVars>
          <dgm:chMax val="0"/>
          <dgm:bulletEnabled val="1"/>
        </dgm:presLayoutVars>
      </dgm:prSet>
      <dgm:spPr/>
      <dgm:t>
        <a:bodyPr/>
        <a:lstStyle/>
        <a:p>
          <a:endParaRPr lang="en-US"/>
        </a:p>
      </dgm:t>
    </dgm:pt>
  </dgm:ptLst>
  <dgm:cxnLst>
    <dgm:cxn modelId="{A71F9FFF-3E37-403F-B3C8-4DF8F421A77C}" srcId="{E053B3EF-155D-45A3-815A-C47615FA463C}" destId="{9F827A70-12BE-484D-A030-3EE911337AEC}" srcOrd="1" destOrd="0" parTransId="{02D55ECA-28B5-4D52-B4BA-BB37BE2B5A03}" sibTransId="{FE7A4C92-EBD7-4A92-9B9A-425B08AD1FBA}"/>
    <dgm:cxn modelId="{0E46FADD-0752-45BF-8178-6464AEB832B1}" type="presOf" srcId="{B709D694-A312-4900-BEE0-84AF3B7CFA68}" destId="{2E7220CE-C37D-43C6-9A2F-5150EDFA50DD}" srcOrd="0" destOrd="0" presId="urn:microsoft.com/office/officeart/2005/8/layout/vList2"/>
    <dgm:cxn modelId="{5E6A20D0-FFB6-4303-AA46-4F1B97E8E3CB}" type="presOf" srcId="{9F827A70-12BE-484D-A030-3EE911337AEC}" destId="{A42D98B2-BDB3-4B08-B080-DBAA84A571A2}" srcOrd="0" destOrd="0" presId="urn:microsoft.com/office/officeart/2005/8/layout/vList2"/>
    <dgm:cxn modelId="{95D5D9B3-CB33-4E8C-8B5F-32C903FE22E2}" type="presOf" srcId="{C93581AE-9C48-465E-8DD7-9D083295E7B1}" destId="{A55F8830-7AAB-423A-AE2D-05F76832154E}" srcOrd="0" destOrd="0" presId="urn:microsoft.com/office/officeart/2005/8/layout/vList2"/>
    <dgm:cxn modelId="{E1B7FBFD-2D5A-4A14-8B69-8DCC3D201308}" srcId="{E053B3EF-155D-45A3-815A-C47615FA463C}" destId="{B709D694-A312-4900-BEE0-84AF3B7CFA68}" srcOrd="4" destOrd="0" parTransId="{B4710220-F3D5-4F0B-AA7B-5B1EE4628F07}" sibTransId="{A0302485-4E9A-4C1C-95C0-038245E0BDAD}"/>
    <dgm:cxn modelId="{E9C26D87-CF4F-4B9A-B891-FB1672B4378C}" srcId="{E053B3EF-155D-45A3-815A-C47615FA463C}" destId="{9B9C08AD-A732-430C-9F37-133ED444C50C}" srcOrd="2" destOrd="0" parTransId="{D5F0D854-689E-46E8-B54D-63F5ED2E51DB}" sibTransId="{5D1764B9-D7DE-42B8-BCA2-EDDD13F510ED}"/>
    <dgm:cxn modelId="{252B86A1-A676-485F-80D4-3151C079F605}" type="presOf" srcId="{2E6B012A-2605-4E06-A336-58D87BD87D35}" destId="{9AE06668-2131-45E4-9C9A-060D1F23358D}" srcOrd="0" destOrd="0" presId="urn:microsoft.com/office/officeart/2005/8/layout/vList2"/>
    <dgm:cxn modelId="{C0F2D2A7-E459-41B4-A76D-61B55DB1B4E6}" srcId="{E053B3EF-155D-45A3-815A-C47615FA463C}" destId="{2E6B012A-2605-4E06-A336-58D87BD87D35}" srcOrd="3" destOrd="0" parTransId="{1D160460-E094-4EF8-A11F-415EBE407F3E}" sibTransId="{61BD93A1-DA0E-4076-9115-81C47E10991A}"/>
    <dgm:cxn modelId="{40EFA4B1-CC6B-46E3-8700-715C3EF51785}" srcId="{E053B3EF-155D-45A3-815A-C47615FA463C}" destId="{C93581AE-9C48-465E-8DD7-9D083295E7B1}" srcOrd="0" destOrd="0" parTransId="{C4B23525-450C-467D-AE5C-66521398E88C}" sibTransId="{6F9B6A81-F8B2-4518-96A0-888BA80570E2}"/>
    <dgm:cxn modelId="{51C8F031-B224-49C6-9A3A-3E1583C8E2EE}" type="presOf" srcId="{E053B3EF-155D-45A3-815A-C47615FA463C}" destId="{7641E8FA-615B-4E76-A4CB-02AE5F5342AF}" srcOrd="0" destOrd="0" presId="urn:microsoft.com/office/officeart/2005/8/layout/vList2"/>
    <dgm:cxn modelId="{36C7EE82-DFCD-45C1-B901-671596F4ABB4}" type="presOf" srcId="{9B9C08AD-A732-430C-9F37-133ED444C50C}" destId="{299C1227-73A6-4FF5-9D2F-E5ABF3E4A25C}" srcOrd="0" destOrd="0" presId="urn:microsoft.com/office/officeart/2005/8/layout/vList2"/>
    <dgm:cxn modelId="{4EC4329A-5BC8-4E27-BD09-F2D09173E0DE}" type="presParOf" srcId="{7641E8FA-615B-4E76-A4CB-02AE5F5342AF}" destId="{A55F8830-7AAB-423A-AE2D-05F76832154E}" srcOrd="0" destOrd="0" presId="urn:microsoft.com/office/officeart/2005/8/layout/vList2"/>
    <dgm:cxn modelId="{22FF418A-5E00-4806-9E8A-E9C2B3A110CA}" type="presParOf" srcId="{7641E8FA-615B-4E76-A4CB-02AE5F5342AF}" destId="{77A8473F-CEC3-4974-9A11-8C6F5E62930C}" srcOrd="1" destOrd="0" presId="urn:microsoft.com/office/officeart/2005/8/layout/vList2"/>
    <dgm:cxn modelId="{A64C1638-6428-4FF7-A2FF-4DF40E2073A7}" type="presParOf" srcId="{7641E8FA-615B-4E76-A4CB-02AE5F5342AF}" destId="{A42D98B2-BDB3-4B08-B080-DBAA84A571A2}" srcOrd="2" destOrd="0" presId="urn:microsoft.com/office/officeart/2005/8/layout/vList2"/>
    <dgm:cxn modelId="{FBDE6FB7-E569-4D41-83DE-131CCB00CB9C}" type="presParOf" srcId="{7641E8FA-615B-4E76-A4CB-02AE5F5342AF}" destId="{E4D6B7FF-D8DA-4F13-965D-133104845901}" srcOrd="3" destOrd="0" presId="urn:microsoft.com/office/officeart/2005/8/layout/vList2"/>
    <dgm:cxn modelId="{AD93A327-5E74-4995-9624-626468381884}" type="presParOf" srcId="{7641E8FA-615B-4E76-A4CB-02AE5F5342AF}" destId="{299C1227-73A6-4FF5-9D2F-E5ABF3E4A25C}" srcOrd="4" destOrd="0" presId="urn:microsoft.com/office/officeart/2005/8/layout/vList2"/>
    <dgm:cxn modelId="{CB90E860-5715-4729-BE1C-46F33B0B2A4B}" type="presParOf" srcId="{7641E8FA-615B-4E76-A4CB-02AE5F5342AF}" destId="{CAD3099D-1679-41C3-9C16-D5364FED8B9D}" srcOrd="5" destOrd="0" presId="urn:microsoft.com/office/officeart/2005/8/layout/vList2"/>
    <dgm:cxn modelId="{9ED768E2-16C1-4E3C-A9B8-312FD11DE632}" type="presParOf" srcId="{7641E8FA-615B-4E76-A4CB-02AE5F5342AF}" destId="{9AE06668-2131-45E4-9C9A-060D1F23358D}" srcOrd="6" destOrd="0" presId="urn:microsoft.com/office/officeart/2005/8/layout/vList2"/>
    <dgm:cxn modelId="{44F0323D-7AAA-4B32-BA1D-F352C60CCEFB}" type="presParOf" srcId="{7641E8FA-615B-4E76-A4CB-02AE5F5342AF}" destId="{C2030413-4786-4C61-8EB8-D2431F554778}" srcOrd="7" destOrd="0" presId="urn:microsoft.com/office/officeart/2005/8/layout/vList2"/>
    <dgm:cxn modelId="{0709EA97-7502-4ABB-81D3-5463049C0013}" type="presParOf" srcId="{7641E8FA-615B-4E76-A4CB-02AE5F5342AF}" destId="{2E7220CE-C37D-43C6-9A2F-5150EDFA50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6BD94-9798-4D18-90F2-EE114CC6DC43}">
      <dsp:nvSpPr>
        <dsp:cNvPr id="0" name=""/>
        <dsp:cNvSpPr/>
      </dsp:nvSpPr>
      <dsp:spPr>
        <a:xfrm>
          <a:off x="0" y="13853"/>
          <a:ext cx="8229600" cy="99993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Division within ODE, with direct reporting line to the Governor</a:t>
          </a:r>
          <a:endParaRPr lang="en-US" sz="2000" kern="1200" dirty="0"/>
        </a:p>
      </dsp:txBody>
      <dsp:txXfrm>
        <a:off x="48813" y="62666"/>
        <a:ext cx="8131974" cy="902312"/>
      </dsp:txXfrm>
    </dsp:sp>
    <dsp:sp modelId="{4ED12A5E-822E-4824-9E51-03E9A98E15CA}">
      <dsp:nvSpPr>
        <dsp:cNvPr id="0" name=""/>
        <dsp:cNvSpPr/>
      </dsp:nvSpPr>
      <dsp:spPr>
        <a:xfrm>
          <a:off x="0" y="1071391"/>
          <a:ext cx="8229600" cy="9999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t>Responsible for leading all aspects of Oregon’s early learning system transformation </a:t>
          </a:r>
          <a:endParaRPr lang="en-US" sz="2000" kern="1200" dirty="0"/>
        </a:p>
      </dsp:txBody>
      <dsp:txXfrm>
        <a:off x="48813" y="1120204"/>
        <a:ext cx="8131974" cy="902312"/>
      </dsp:txXfrm>
    </dsp:sp>
    <dsp:sp modelId="{EC37F7D8-5D56-4FA9-A01F-044141DCFD76}">
      <dsp:nvSpPr>
        <dsp:cNvPr id="0" name=""/>
        <dsp:cNvSpPr/>
      </dsp:nvSpPr>
      <dsp:spPr>
        <a:xfrm>
          <a:off x="0" y="2128930"/>
          <a:ext cx="8229600" cy="99993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Manage $30m federal Race to the Top Early Learning Challenge Grant</a:t>
          </a:r>
          <a:endParaRPr lang="en-US" sz="2000" kern="1200" dirty="0"/>
        </a:p>
      </dsp:txBody>
      <dsp:txXfrm>
        <a:off x="48813" y="2177743"/>
        <a:ext cx="8131974" cy="902312"/>
      </dsp:txXfrm>
    </dsp:sp>
    <dsp:sp modelId="{EC72DC10-EE1E-4FA3-8EB6-A2C6C21CC0E5}">
      <dsp:nvSpPr>
        <dsp:cNvPr id="0" name=""/>
        <dsp:cNvSpPr/>
      </dsp:nvSpPr>
      <dsp:spPr>
        <a:xfrm>
          <a:off x="0" y="3186469"/>
          <a:ext cx="8229600" cy="99993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Responsible for ensuring high quality early learning and care experiences for all children through child care licensing, workforce development, and Oregon’s Quality Rating &amp; Improvement System</a:t>
          </a:r>
          <a:endParaRPr lang="en-US" sz="2000" kern="1200" dirty="0"/>
        </a:p>
      </dsp:txBody>
      <dsp:txXfrm>
        <a:off x="48813" y="3235282"/>
        <a:ext cx="8131974" cy="902312"/>
      </dsp:txXfrm>
    </dsp:sp>
    <dsp:sp modelId="{00BEC2E7-E504-4AD3-AD2C-62A98022F0F4}">
      <dsp:nvSpPr>
        <dsp:cNvPr id="0" name=""/>
        <dsp:cNvSpPr/>
      </dsp:nvSpPr>
      <dsp:spPr>
        <a:xfrm>
          <a:off x="0" y="4244008"/>
          <a:ext cx="8229600" cy="99993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Supporting all of Oregon’s young children and families to learn and thrive</a:t>
          </a:r>
          <a:endParaRPr lang="en-US" sz="2000" b="1" i="1" kern="1200" dirty="0"/>
        </a:p>
      </dsp:txBody>
      <dsp:txXfrm>
        <a:off x="48813" y="4292821"/>
        <a:ext cx="8131974" cy="902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C12BA-B6B4-4652-A74D-1761CEB7C656}">
      <dsp:nvSpPr>
        <dsp:cNvPr id="0" name=""/>
        <dsp:cNvSpPr/>
      </dsp:nvSpPr>
      <dsp:spPr>
        <a:xfrm>
          <a:off x="0" y="150000"/>
          <a:ext cx="8153400" cy="9582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Anti-bias workforce</a:t>
          </a:r>
          <a:endParaRPr lang="en-US" sz="4200" kern="1200" dirty="0"/>
        </a:p>
      </dsp:txBody>
      <dsp:txXfrm>
        <a:off x="46777" y="196777"/>
        <a:ext cx="8059846" cy="864675"/>
      </dsp:txXfrm>
    </dsp:sp>
    <dsp:sp modelId="{577ED016-EB7C-4CEA-9F67-3C3DE700F902}">
      <dsp:nvSpPr>
        <dsp:cNvPr id="0" name=""/>
        <dsp:cNvSpPr/>
      </dsp:nvSpPr>
      <dsp:spPr>
        <a:xfrm>
          <a:off x="0" y="1229190"/>
          <a:ext cx="8153400" cy="9582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Culturally responsive communications</a:t>
          </a:r>
          <a:endParaRPr lang="en-US" sz="4200" kern="1200" dirty="0"/>
        </a:p>
      </dsp:txBody>
      <dsp:txXfrm>
        <a:off x="46777" y="1275967"/>
        <a:ext cx="8059846" cy="864675"/>
      </dsp:txXfrm>
    </dsp:sp>
    <dsp:sp modelId="{F8D792B2-8AAB-45F0-9937-C8FBD7DF3A7F}">
      <dsp:nvSpPr>
        <dsp:cNvPr id="0" name=""/>
        <dsp:cNvSpPr/>
      </dsp:nvSpPr>
      <dsp:spPr>
        <a:xfrm>
          <a:off x="0" y="2308380"/>
          <a:ext cx="8153400" cy="95822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Data collection</a:t>
          </a:r>
          <a:endParaRPr lang="en-US" sz="4200" kern="1200" dirty="0"/>
        </a:p>
      </dsp:txBody>
      <dsp:txXfrm>
        <a:off x="46777" y="2355157"/>
        <a:ext cx="8059846" cy="864675"/>
      </dsp:txXfrm>
    </dsp:sp>
    <dsp:sp modelId="{5376A5D7-B461-47EA-856D-4C839B9BF1FA}">
      <dsp:nvSpPr>
        <dsp:cNvPr id="0" name=""/>
        <dsp:cNvSpPr/>
      </dsp:nvSpPr>
      <dsp:spPr>
        <a:xfrm>
          <a:off x="0" y="3387570"/>
          <a:ext cx="8153400" cy="95822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Professional development</a:t>
          </a:r>
          <a:endParaRPr lang="en-US" sz="4200" kern="1200" dirty="0"/>
        </a:p>
      </dsp:txBody>
      <dsp:txXfrm>
        <a:off x="46777" y="3434347"/>
        <a:ext cx="8059846" cy="86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7DF1-73EB-4C16-B8BF-4BDEA83116BC}">
      <dsp:nvSpPr>
        <dsp:cNvPr id="0" name=""/>
        <dsp:cNvSpPr/>
      </dsp:nvSpPr>
      <dsp:spPr>
        <a:xfrm>
          <a:off x="0" y="56849"/>
          <a:ext cx="8153400" cy="6844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Facilitate cross-sector collaboration</a:t>
          </a:r>
          <a:endParaRPr lang="en-US" sz="3000" kern="1200" dirty="0"/>
        </a:p>
      </dsp:txBody>
      <dsp:txXfrm>
        <a:off x="33412" y="90261"/>
        <a:ext cx="8086576" cy="617626"/>
      </dsp:txXfrm>
    </dsp:sp>
    <dsp:sp modelId="{896D91E3-9BE6-49B5-AB72-B28FD38FE51A}">
      <dsp:nvSpPr>
        <dsp:cNvPr id="0" name=""/>
        <dsp:cNvSpPr/>
      </dsp:nvSpPr>
      <dsp:spPr>
        <a:xfrm>
          <a:off x="0" y="741299"/>
          <a:ext cx="81534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i="1" kern="1200" dirty="0" smtClean="0"/>
            <a:t>Early learning, K-12, health care, human services, and private sector</a:t>
          </a:r>
          <a:endParaRPr lang="en-US" sz="2300" i="1" kern="1200" dirty="0"/>
        </a:p>
      </dsp:txBody>
      <dsp:txXfrm>
        <a:off x="0" y="741299"/>
        <a:ext cx="8153400" cy="652050"/>
      </dsp:txXfrm>
    </dsp:sp>
    <dsp:sp modelId="{E822D1A0-6BEA-4D6F-9ADD-A1A75F36B489}">
      <dsp:nvSpPr>
        <dsp:cNvPr id="0" name=""/>
        <dsp:cNvSpPr/>
      </dsp:nvSpPr>
      <dsp:spPr>
        <a:xfrm>
          <a:off x="0" y="1393350"/>
          <a:ext cx="8153400" cy="6844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i="1" kern="1200" dirty="0" smtClean="0"/>
            <a:t>Operationalize Oregon’s Equity Lens </a:t>
          </a:r>
          <a:endParaRPr lang="en-US" sz="3000" kern="1200" dirty="0"/>
        </a:p>
      </dsp:txBody>
      <dsp:txXfrm>
        <a:off x="33412" y="1426762"/>
        <a:ext cx="8086576" cy="617626"/>
      </dsp:txXfrm>
    </dsp:sp>
    <dsp:sp modelId="{43E14083-BB52-4A01-BB61-3CE7EC350F3E}">
      <dsp:nvSpPr>
        <dsp:cNvPr id="0" name=""/>
        <dsp:cNvSpPr/>
      </dsp:nvSpPr>
      <dsp:spPr>
        <a:xfrm>
          <a:off x="0" y="2077800"/>
          <a:ext cx="815340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i="1" kern="1200" dirty="0" smtClean="0"/>
            <a:t>Identify children and families in need of support</a:t>
          </a:r>
          <a:endParaRPr lang="en-US" sz="2300" i="1" kern="1200" dirty="0"/>
        </a:p>
        <a:p>
          <a:pPr marL="228600" lvl="1" indent="-228600" algn="l" defTabSz="1022350">
            <a:lnSpc>
              <a:spcPct val="90000"/>
            </a:lnSpc>
            <a:spcBef>
              <a:spcPct val="0"/>
            </a:spcBef>
            <a:spcAft>
              <a:spcPct val="20000"/>
            </a:spcAft>
            <a:buChar char="••"/>
          </a:pPr>
          <a:r>
            <a:rPr lang="en-US" sz="2300" i="1" kern="1200" dirty="0" smtClean="0"/>
            <a:t>Make resources, supports, and services more available, accessible, and effective</a:t>
          </a:r>
          <a:endParaRPr lang="en-US" sz="2300" i="1" kern="1200" dirty="0"/>
        </a:p>
      </dsp:txBody>
      <dsp:txXfrm>
        <a:off x="0" y="2077800"/>
        <a:ext cx="8153400" cy="1024650"/>
      </dsp:txXfrm>
    </dsp:sp>
    <dsp:sp modelId="{876CFB96-9F0F-42F1-9BE0-9D7EC4389A2D}">
      <dsp:nvSpPr>
        <dsp:cNvPr id="0" name=""/>
        <dsp:cNvSpPr/>
      </dsp:nvSpPr>
      <dsp:spPr>
        <a:xfrm>
          <a:off x="0" y="3102450"/>
          <a:ext cx="8153400" cy="6844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Are accountable for improving outcomes</a:t>
          </a:r>
          <a:endParaRPr lang="en-US" sz="3000" kern="1200" dirty="0"/>
        </a:p>
      </dsp:txBody>
      <dsp:txXfrm>
        <a:off x="33412" y="3135862"/>
        <a:ext cx="8086576" cy="617626"/>
      </dsp:txXfrm>
    </dsp:sp>
    <dsp:sp modelId="{54E89994-9865-4380-83AC-0B3818C6CF0A}">
      <dsp:nvSpPr>
        <dsp:cNvPr id="0" name=""/>
        <dsp:cNvSpPr/>
      </dsp:nvSpPr>
      <dsp:spPr>
        <a:xfrm>
          <a:off x="0" y="3786900"/>
          <a:ext cx="81534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i="1" kern="1200" dirty="0" smtClean="0"/>
            <a:t>Stable and attached families, children ready for kindergarten, and coordinated and effective systems</a:t>
          </a:r>
          <a:endParaRPr lang="en-US" sz="2300" i="1" kern="1200" dirty="0"/>
        </a:p>
      </dsp:txBody>
      <dsp:txXfrm>
        <a:off x="0" y="3786900"/>
        <a:ext cx="8153400" cy="652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1ECDA-2D37-4DAC-A641-3F1A522681AE}">
      <dsp:nvSpPr>
        <dsp:cNvPr id="0" name=""/>
        <dsp:cNvSpPr/>
      </dsp:nvSpPr>
      <dsp:spPr>
        <a:xfrm>
          <a:off x="0" y="18959"/>
          <a:ext cx="8153400" cy="1051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New $27m State General Fund investment to increase access to Pre-K</a:t>
          </a:r>
          <a:endParaRPr lang="en-US" sz="2900" kern="1200" dirty="0"/>
        </a:p>
      </dsp:txBody>
      <dsp:txXfrm>
        <a:off x="51346" y="70305"/>
        <a:ext cx="8050708" cy="949138"/>
      </dsp:txXfrm>
    </dsp:sp>
    <dsp:sp modelId="{99BE6B06-4741-47C4-80C8-CC71E37D4BC6}">
      <dsp:nvSpPr>
        <dsp:cNvPr id="0" name=""/>
        <dsp:cNvSpPr/>
      </dsp:nvSpPr>
      <dsp:spPr>
        <a:xfrm>
          <a:off x="0" y="1154310"/>
          <a:ext cx="8153400" cy="10518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Mixed-delivery service model</a:t>
          </a:r>
          <a:endParaRPr lang="en-US" sz="2900" kern="1200" dirty="0"/>
        </a:p>
      </dsp:txBody>
      <dsp:txXfrm>
        <a:off x="51346" y="1205656"/>
        <a:ext cx="8050708" cy="949138"/>
      </dsp:txXfrm>
    </dsp:sp>
    <dsp:sp modelId="{FF2666AB-65D9-444B-B8C1-EDD784D6AA79}">
      <dsp:nvSpPr>
        <dsp:cNvPr id="0" name=""/>
        <dsp:cNvSpPr/>
      </dsp:nvSpPr>
      <dsp:spPr>
        <a:xfrm>
          <a:off x="0" y="2289660"/>
          <a:ext cx="8153400" cy="1051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Approximately additional 1400 children served in high quality Pre-K settings</a:t>
          </a:r>
          <a:endParaRPr lang="en-US" sz="2900" kern="1200" dirty="0"/>
        </a:p>
      </dsp:txBody>
      <dsp:txXfrm>
        <a:off x="51346" y="2341006"/>
        <a:ext cx="8050708" cy="949138"/>
      </dsp:txXfrm>
    </dsp:sp>
    <dsp:sp modelId="{F4C4B7C9-DD41-454C-BB0B-4905E5944F07}">
      <dsp:nvSpPr>
        <dsp:cNvPr id="0" name=""/>
        <dsp:cNvSpPr/>
      </dsp:nvSpPr>
      <dsp:spPr>
        <a:xfrm>
          <a:off x="0" y="3425010"/>
          <a:ext cx="8153400" cy="1051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2016-17 pilot year </a:t>
          </a:r>
          <a:endParaRPr lang="en-US" sz="2900" kern="1200" dirty="0"/>
        </a:p>
      </dsp:txBody>
      <dsp:txXfrm>
        <a:off x="51346" y="3476356"/>
        <a:ext cx="8050708" cy="94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29924-42E3-4E79-B19F-CADF97AC1813}">
      <dsp:nvSpPr>
        <dsp:cNvPr id="0" name=""/>
        <dsp:cNvSpPr/>
      </dsp:nvSpPr>
      <dsp:spPr>
        <a:xfrm>
          <a:off x="0" y="18959"/>
          <a:ext cx="8153400" cy="1051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$9.1m State General Fund investment to deepen connection between early learning and K-3</a:t>
          </a:r>
          <a:endParaRPr lang="en-US" sz="2900" kern="1200" dirty="0"/>
        </a:p>
      </dsp:txBody>
      <dsp:txXfrm>
        <a:off x="51346" y="70305"/>
        <a:ext cx="8050708" cy="949138"/>
      </dsp:txXfrm>
    </dsp:sp>
    <dsp:sp modelId="{A6F06086-43A6-46D1-8A75-74FD0FEC1699}">
      <dsp:nvSpPr>
        <dsp:cNvPr id="0" name=""/>
        <dsp:cNvSpPr/>
      </dsp:nvSpPr>
      <dsp:spPr>
        <a:xfrm>
          <a:off x="0" y="1154310"/>
          <a:ext cx="8153400" cy="10518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Develop scalable/replicable models for local PreK-3 alignment</a:t>
          </a:r>
          <a:endParaRPr lang="en-US" sz="2900" kern="1200" dirty="0"/>
        </a:p>
      </dsp:txBody>
      <dsp:txXfrm>
        <a:off x="51346" y="1205656"/>
        <a:ext cx="8050708" cy="949138"/>
      </dsp:txXfrm>
    </dsp:sp>
    <dsp:sp modelId="{A8B68AB2-271C-44D5-B63B-311797BFDC29}">
      <dsp:nvSpPr>
        <dsp:cNvPr id="0" name=""/>
        <dsp:cNvSpPr/>
      </dsp:nvSpPr>
      <dsp:spPr>
        <a:xfrm>
          <a:off x="0" y="2289660"/>
          <a:ext cx="8153400" cy="1051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Priorities areas are kindergarten transition, family engagement, and shared professional development</a:t>
          </a:r>
          <a:endParaRPr lang="en-US" sz="2900" kern="1200" dirty="0"/>
        </a:p>
      </dsp:txBody>
      <dsp:txXfrm>
        <a:off x="51346" y="2341006"/>
        <a:ext cx="8050708" cy="949138"/>
      </dsp:txXfrm>
    </dsp:sp>
    <dsp:sp modelId="{3EC04453-CCAB-46BF-B751-EEABB4E872E4}">
      <dsp:nvSpPr>
        <dsp:cNvPr id="0" name=""/>
        <dsp:cNvSpPr/>
      </dsp:nvSpPr>
      <dsp:spPr>
        <a:xfrm>
          <a:off x="0" y="3425010"/>
          <a:ext cx="8153400" cy="1051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Funds flow through early learning hubs</a:t>
          </a:r>
          <a:endParaRPr lang="en-US" sz="2900" kern="1200" dirty="0"/>
        </a:p>
      </dsp:txBody>
      <dsp:txXfrm>
        <a:off x="51346" y="3476356"/>
        <a:ext cx="8050708" cy="94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79E47-59F6-451D-B7B1-4854028509E9}">
      <dsp:nvSpPr>
        <dsp:cNvPr id="0" name=""/>
        <dsp:cNvSpPr/>
      </dsp:nvSpPr>
      <dsp:spPr>
        <a:xfrm>
          <a:off x="0" y="11040"/>
          <a:ext cx="8153400" cy="21878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Standards, curriculum, instruction, assessment, and professional development focus on </a:t>
          </a:r>
          <a:r>
            <a:rPr lang="en-US" sz="3400" kern="1200" dirty="0" smtClean="0">
              <a:solidFill>
                <a:schemeClr val="bg1"/>
              </a:solidFill>
            </a:rPr>
            <a:t>both </a:t>
          </a:r>
          <a:r>
            <a:rPr lang="en-US" sz="3400" b="1" kern="1200" dirty="0" smtClean="0">
              <a:solidFill>
                <a:schemeClr val="bg1"/>
              </a:solidFill>
            </a:rPr>
            <a:t>social competence and self-discipline as well as academic skills</a:t>
          </a:r>
          <a:endParaRPr lang="en-US" sz="3400" b="1" kern="1200" dirty="0">
            <a:solidFill>
              <a:schemeClr val="bg1"/>
            </a:solidFill>
          </a:endParaRPr>
        </a:p>
      </dsp:txBody>
      <dsp:txXfrm>
        <a:off x="106804" y="117844"/>
        <a:ext cx="7939792" cy="1974291"/>
      </dsp:txXfrm>
    </dsp:sp>
    <dsp:sp modelId="{CAA1802C-F18B-4631-8FA7-EEE15AD10F5E}">
      <dsp:nvSpPr>
        <dsp:cNvPr id="0" name=""/>
        <dsp:cNvSpPr/>
      </dsp:nvSpPr>
      <dsp:spPr>
        <a:xfrm>
          <a:off x="0" y="2307900"/>
          <a:ext cx="8153400" cy="21878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smtClean="0"/>
            <a:t>Standards, curricula, instruction, assessment, and professional development </a:t>
          </a:r>
          <a:r>
            <a:rPr lang="en-US" sz="3400" kern="1200" dirty="0" smtClean="0"/>
            <a:t>are </a:t>
          </a:r>
          <a:r>
            <a:rPr lang="en-US" sz="3400" u="none" kern="1200" dirty="0" smtClean="0">
              <a:solidFill>
                <a:schemeClr val="bg1"/>
              </a:solidFill>
            </a:rPr>
            <a:t>strongly </a:t>
          </a:r>
          <a:r>
            <a:rPr lang="en-US" sz="3400" b="1" u="none" kern="1200" dirty="0" smtClean="0">
              <a:solidFill>
                <a:schemeClr val="bg1"/>
              </a:solidFill>
            </a:rPr>
            <a:t>connected within and across grades from Pre-K through Third Grade</a:t>
          </a:r>
          <a:endParaRPr lang="en-US" sz="3400" b="1" u="none" kern="1200" dirty="0">
            <a:solidFill>
              <a:schemeClr val="bg1"/>
            </a:solidFill>
          </a:endParaRPr>
        </a:p>
      </dsp:txBody>
      <dsp:txXfrm>
        <a:off x="106804" y="2414704"/>
        <a:ext cx="7939792" cy="19742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4187-893E-4934-84DA-2B51448D9CDB}">
      <dsp:nvSpPr>
        <dsp:cNvPr id="0" name=""/>
        <dsp:cNvSpPr/>
      </dsp:nvSpPr>
      <dsp:spPr>
        <a:xfrm>
          <a:off x="0" y="54240"/>
          <a:ext cx="8153400" cy="14086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Clearly articulate how the domains of Oregon’s early learning and development standards align with Oregon’s academic standards for kindergarten.</a:t>
          </a:r>
          <a:endParaRPr lang="en-US" sz="2800" kern="1200" dirty="0"/>
        </a:p>
      </dsp:txBody>
      <dsp:txXfrm>
        <a:off x="68766" y="123006"/>
        <a:ext cx="8015868" cy="1271147"/>
      </dsp:txXfrm>
    </dsp:sp>
    <dsp:sp modelId="{5685DC23-A639-4633-91EE-FBBE471DDA45}">
      <dsp:nvSpPr>
        <dsp:cNvPr id="0" name=""/>
        <dsp:cNvSpPr/>
      </dsp:nvSpPr>
      <dsp:spPr>
        <a:xfrm>
          <a:off x="0" y="1543560"/>
          <a:ext cx="8153400" cy="14086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Develop a set of tools and resources to support the implementation of aligned standards across the P-3 continuum</a:t>
          </a:r>
          <a:endParaRPr lang="en-US" sz="2800" kern="1200" dirty="0" smtClean="0"/>
        </a:p>
      </dsp:txBody>
      <dsp:txXfrm>
        <a:off x="68766" y="1612326"/>
        <a:ext cx="8015868" cy="1271147"/>
      </dsp:txXfrm>
    </dsp:sp>
    <dsp:sp modelId="{988E3015-3AB9-4613-BF6C-153A9360AD06}">
      <dsp:nvSpPr>
        <dsp:cNvPr id="0" name=""/>
        <dsp:cNvSpPr/>
      </dsp:nvSpPr>
      <dsp:spPr>
        <a:xfrm>
          <a:off x="0" y="3032880"/>
          <a:ext cx="8153400" cy="14086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Ensure that the products are culturally responsive and help close access and opportunity gaps</a:t>
          </a:r>
          <a:endParaRPr lang="en-US" sz="2800" kern="1200" dirty="0"/>
        </a:p>
      </dsp:txBody>
      <dsp:txXfrm>
        <a:off x="68766" y="3101646"/>
        <a:ext cx="8015868" cy="12711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3C807-07D7-44A4-B5AE-957F507A9EBB}">
      <dsp:nvSpPr>
        <dsp:cNvPr id="0" name=""/>
        <dsp:cNvSpPr/>
      </dsp:nvSpPr>
      <dsp:spPr>
        <a:xfrm>
          <a:off x="0" y="91762"/>
          <a:ext cx="8686800" cy="5703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Approaches to Learning</a:t>
          </a:r>
          <a:endParaRPr lang="en-US" sz="2500" kern="1200" dirty="0"/>
        </a:p>
      </dsp:txBody>
      <dsp:txXfrm>
        <a:off x="27843" y="119605"/>
        <a:ext cx="8631114" cy="514689"/>
      </dsp:txXfrm>
    </dsp:sp>
    <dsp:sp modelId="{171387EF-1679-4796-A664-3AF377A82BD4}">
      <dsp:nvSpPr>
        <dsp:cNvPr id="0" name=""/>
        <dsp:cNvSpPr/>
      </dsp:nvSpPr>
      <dsp:spPr>
        <a:xfrm>
          <a:off x="0" y="662137"/>
          <a:ext cx="868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HS Framework + New Standards for K</a:t>
          </a:r>
          <a:endParaRPr lang="en-US" sz="1800" kern="1200" dirty="0"/>
        </a:p>
      </dsp:txBody>
      <dsp:txXfrm>
        <a:off x="0" y="662137"/>
        <a:ext cx="8686800" cy="414000"/>
      </dsp:txXfrm>
    </dsp:sp>
    <dsp:sp modelId="{B7D5406C-B6E0-4506-9F6D-D025C4BC1158}">
      <dsp:nvSpPr>
        <dsp:cNvPr id="0" name=""/>
        <dsp:cNvSpPr/>
      </dsp:nvSpPr>
      <dsp:spPr>
        <a:xfrm>
          <a:off x="0" y="1076137"/>
          <a:ext cx="8686800" cy="57037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Social-Emotional Development</a:t>
          </a:r>
          <a:endParaRPr lang="en-US" sz="2500" kern="1200" dirty="0"/>
        </a:p>
      </dsp:txBody>
      <dsp:txXfrm>
        <a:off x="27843" y="1103980"/>
        <a:ext cx="8631114" cy="514689"/>
      </dsp:txXfrm>
    </dsp:sp>
    <dsp:sp modelId="{949B7611-833F-49E7-8B62-458648E3214F}">
      <dsp:nvSpPr>
        <dsp:cNvPr id="0" name=""/>
        <dsp:cNvSpPr/>
      </dsp:nvSpPr>
      <dsp:spPr>
        <a:xfrm>
          <a:off x="0" y="1646512"/>
          <a:ext cx="868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HS Framework + New Standards for K</a:t>
          </a:r>
          <a:endParaRPr lang="en-US" sz="2000" kern="1200" dirty="0"/>
        </a:p>
      </dsp:txBody>
      <dsp:txXfrm>
        <a:off x="0" y="1646512"/>
        <a:ext cx="8686800" cy="414000"/>
      </dsp:txXfrm>
    </dsp:sp>
    <dsp:sp modelId="{9FF06455-C97A-49AC-AB59-A15F7EC270EE}">
      <dsp:nvSpPr>
        <dsp:cNvPr id="0" name=""/>
        <dsp:cNvSpPr/>
      </dsp:nvSpPr>
      <dsp:spPr>
        <a:xfrm>
          <a:off x="0" y="2060512"/>
          <a:ext cx="8686800" cy="57037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Language &amp; Communication</a:t>
          </a:r>
          <a:endParaRPr lang="en-US" sz="2500" kern="1200" dirty="0"/>
        </a:p>
      </dsp:txBody>
      <dsp:txXfrm>
        <a:off x="27843" y="2088355"/>
        <a:ext cx="8631114" cy="514689"/>
      </dsp:txXfrm>
    </dsp:sp>
    <dsp:sp modelId="{470EFF85-C266-420A-B36B-E40972AFE751}">
      <dsp:nvSpPr>
        <dsp:cNvPr id="0" name=""/>
        <dsp:cNvSpPr/>
      </dsp:nvSpPr>
      <dsp:spPr>
        <a:xfrm>
          <a:off x="0" y="2630887"/>
          <a:ext cx="868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HS Framework + CCSS ELA-K</a:t>
          </a:r>
          <a:endParaRPr lang="en-US" sz="2000" kern="1200" dirty="0"/>
        </a:p>
      </dsp:txBody>
      <dsp:txXfrm>
        <a:off x="0" y="2630887"/>
        <a:ext cx="8686800" cy="414000"/>
      </dsp:txXfrm>
    </dsp:sp>
    <dsp:sp modelId="{2C3A782C-46E2-440F-BD27-9F87D61DAD6B}">
      <dsp:nvSpPr>
        <dsp:cNvPr id="0" name=""/>
        <dsp:cNvSpPr/>
      </dsp:nvSpPr>
      <dsp:spPr>
        <a:xfrm>
          <a:off x="0" y="3044887"/>
          <a:ext cx="8686800" cy="57037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Literacy</a:t>
          </a:r>
          <a:endParaRPr lang="en-US" sz="2500" kern="1200" dirty="0"/>
        </a:p>
      </dsp:txBody>
      <dsp:txXfrm>
        <a:off x="27843" y="3072730"/>
        <a:ext cx="8631114" cy="514689"/>
      </dsp:txXfrm>
    </dsp:sp>
    <dsp:sp modelId="{8D5A313D-E392-4D74-9931-4E5B2B0124D9}">
      <dsp:nvSpPr>
        <dsp:cNvPr id="0" name=""/>
        <dsp:cNvSpPr/>
      </dsp:nvSpPr>
      <dsp:spPr>
        <a:xfrm>
          <a:off x="0" y="3615262"/>
          <a:ext cx="868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HS Framework + CCSS ELA-K</a:t>
          </a:r>
          <a:endParaRPr lang="en-US" sz="2000" kern="1200" dirty="0"/>
        </a:p>
      </dsp:txBody>
      <dsp:txXfrm>
        <a:off x="0" y="3615262"/>
        <a:ext cx="8686800" cy="414000"/>
      </dsp:txXfrm>
    </dsp:sp>
    <dsp:sp modelId="{3686DC59-135E-4106-AF9D-49E59608EC54}">
      <dsp:nvSpPr>
        <dsp:cNvPr id="0" name=""/>
        <dsp:cNvSpPr/>
      </dsp:nvSpPr>
      <dsp:spPr>
        <a:xfrm>
          <a:off x="0" y="4029262"/>
          <a:ext cx="8686800" cy="57037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Math</a:t>
          </a:r>
          <a:endParaRPr lang="en-US" sz="2500" kern="1200" dirty="0"/>
        </a:p>
      </dsp:txBody>
      <dsp:txXfrm>
        <a:off x="27843" y="4057105"/>
        <a:ext cx="8631114" cy="514689"/>
      </dsp:txXfrm>
    </dsp:sp>
    <dsp:sp modelId="{68F4C807-1160-435D-8556-73A173EF1D2C}">
      <dsp:nvSpPr>
        <dsp:cNvPr id="0" name=""/>
        <dsp:cNvSpPr/>
      </dsp:nvSpPr>
      <dsp:spPr>
        <a:xfrm>
          <a:off x="0" y="4599637"/>
          <a:ext cx="868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HS Framework + CCSS Math-K</a:t>
          </a:r>
          <a:endParaRPr lang="en-US" sz="2000" kern="1200" dirty="0"/>
        </a:p>
      </dsp:txBody>
      <dsp:txXfrm>
        <a:off x="0" y="4599637"/>
        <a:ext cx="8686800" cy="41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F8830-7AAB-423A-AE2D-05F76832154E}">
      <dsp:nvSpPr>
        <dsp:cNvPr id="0" name=""/>
        <dsp:cNvSpPr/>
      </dsp:nvSpPr>
      <dsp:spPr>
        <a:xfrm>
          <a:off x="0" y="27525"/>
          <a:ext cx="8610600" cy="9067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What do we need to do to ensure that the standards are culturally responsive and accessible for all learners?</a:t>
          </a:r>
          <a:endParaRPr lang="en-US" sz="2500" kern="1200" dirty="0"/>
        </a:p>
      </dsp:txBody>
      <dsp:txXfrm>
        <a:off x="44264" y="71789"/>
        <a:ext cx="8522072" cy="818222"/>
      </dsp:txXfrm>
    </dsp:sp>
    <dsp:sp modelId="{A42D98B2-BDB3-4B08-B080-DBAA84A571A2}">
      <dsp:nvSpPr>
        <dsp:cNvPr id="0" name=""/>
        <dsp:cNvSpPr/>
      </dsp:nvSpPr>
      <dsp:spPr>
        <a:xfrm>
          <a:off x="0" y="1006275"/>
          <a:ext cx="8610600" cy="9067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What would you need to make this come alive in your building?</a:t>
          </a:r>
          <a:endParaRPr lang="en-US" sz="2500" kern="1200" dirty="0"/>
        </a:p>
      </dsp:txBody>
      <dsp:txXfrm>
        <a:off x="44264" y="1050539"/>
        <a:ext cx="8522072" cy="818222"/>
      </dsp:txXfrm>
    </dsp:sp>
    <dsp:sp modelId="{299C1227-73A6-4FF5-9D2F-E5ABF3E4A25C}">
      <dsp:nvSpPr>
        <dsp:cNvPr id="0" name=""/>
        <dsp:cNvSpPr/>
      </dsp:nvSpPr>
      <dsp:spPr>
        <a:xfrm>
          <a:off x="0" y="1985025"/>
          <a:ext cx="8610600" cy="9067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How would aligned standards fit into your school’s goal setting processes and/or professional learning communities?</a:t>
          </a:r>
          <a:endParaRPr lang="en-US" sz="2500" kern="1200" dirty="0"/>
        </a:p>
      </dsp:txBody>
      <dsp:txXfrm>
        <a:off x="44264" y="2029289"/>
        <a:ext cx="8522072" cy="818222"/>
      </dsp:txXfrm>
    </dsp:sp>
    <dsp:sp modelId="{9AE06668-2131-45E4-9C9A-060D1F23358D}">
      <dsp:nvSpPr>
        <dsp:cNvPr id="0" name=""/>
        <dsp:cNvSpPr/>
      </dsp:nvSpPr>
      <dsp:spPr>
        <a:xfrm>
          <a:off x="0" y="2963775"/>
          <a:ext cx="8610600" cy="90675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What </a:t>
          </a:r>
          <a:r>
            <a:rPr lang="en-US" sz="2500" kern="1200" dirty="0" smtClean="0"/>
            <a:t>additional supports would kindergarten teachers need?</a:t>
          </a:r>
          <a:endParaRPr lang="en-US" sz="2500" kern="1200" dirty="0"/>
        </a:p>
      </dsp:txBody>
      <dsp:txXfrm>
        <a:off x="44264" y="3008039"/>
        <a:ext cx="8522072" cy="818222"/>
      </dsp:txXfrm>
    </dsp:sp>
    <dsp:sp modelId="{2E7220CE-C37D-43C6-9A2F-5150EDFA50DD}">
      <dsp:nvSpPr>
        <dsp:cNvPr id="0" name=""/>
        <dsp:cNvSpPr/>
      </dsp:nvSpPr>
      <dsp:spPr>
        <a:xfrm>
          <a:off x="0" y="3942525"/>
          <a:ext cx="8610600" cy="90675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What’s missing?</a:t>
          </a:r>
          <a:endParaRPr lang="en-US" sz="2500" kern="1200" dirty="0"/>
        </a:p>
      </dsp:txBody>
      <dsp:txXfrm>
        <a:off x="44264" y="3986789"/>
        <a:ext cx="8522072" cy="8182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4BD488-4F98-4C8F-BEF4-D10803BFB6D3}" type="datetimeFigureOut">
              <a:rPr lang="en-US" smtClean="0"/>
              <a:t>10/21/2015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462CB8-F7F9-4D77-882C-5B1138C377DF}" type="slidenum">
              <a:rPr lang="en-US" smtClean="0"/>
              <a:t>‹#›</a:t>
            </a:fld>
            <a:endParaRPr lang="en-US"/>
          </a:p>
        </p:txBody>
      </p:sp>
    </p:spTree>
    <p:extLst>
      <p:ext uri="{BB962C8B-B14F-4D97-AF65-F5344CB8AC3E}">
        <p14:creationId xmlns:p14="http://schemas.microsoft.com/office/powerpoint/2010/main" val="416211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62CB8-F7F9-4D77-882C-5B1138C377DF}" type="slidenum">
              <a:rPr lang="en-US" smtClean="0"/>
              <a:t>1</a:t>
            </a:fld>
            <a:endParaRPr lang="en-US"/>
          </a:p>
        </p:txBody>
      </p:sp>
    </p:spTree>
    <p:extLst>
      <p:ext uri="{BB962C8B-B14F-4D97-AF65-F5344CB8AC3E}">
        <p14:creationId xmlns:p14="http://schemas.microsoft.com/office/powerpoint/2010/main" val="334182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CB66ED7-7C78-46D2-9379-5CE17ED80D30}" type="slidenum">
              <a:rPr lang="en-US" smtClean="0"/>
              <a:t>6</a:t>
            </a:fld>
            <a:endParaRPr lang="en-US"/>
          </a:p>
        </p:txBody>
      </p:sp>
      <p:sp>
        <p:nvSpPr>
          <p:cNvPr id="6" name="Header Placeholder 5"/>
          <p:cNvSpPr>
            <a:spLocks noGrp="1"/>
          </p:cNvSpPr>
          <p:nvPr>
            <p:ph type="hdr" sz="quarter" idx="12"/>
          </p:nvPr>
        </p:nvSpPr>
        <p:spPr/>
        <p:txBody>
          <a:bodyPr/>
          <a:lstStyle/>
          <a:p>
            <a:r>
              <a:rPr lang="en-US" smtClean="0"/>
              <a:t>Early Learning Hub Presentation to AMHPAC / Turtola Presentation</a:t>
            </a:r>
            <a:endParaRPr lang="en-US"/>
          </a:p>
        </p:txBody>
      </p:sp>
    </p:spTree>
    <p:extLst>
      <p:ext uri="{BB962C8B-B14F-4D97-AF65-F5344CB8AC3E}">
        <p14:creationId xmlns:p14="http://schemas.microsoft.com/office/powerpoint/2010/main" val="256664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62CB8-F7F9-4D77-882C-5B1138C377DF}" type="slidenum">
              <a:rPr lang="en-US" smtClean="0"/>
              <a:t>14</a:t>
            </a:fld>
            <a:endParaRPr lang="en-US"/>
          </a:p>
        </p:txBody>
      </p:sp>
    </p:spTree>
    <p:extLst>
      <p:ext uri="{BB962C8B-B14F-4D97-AF65-F5344CB8AC3E}">
        <p14:creationId xmlns:p14="http://schemas.microsoft.com/office/powerpoint/2010/main" val="215839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Each domain contains a brief introductory narrative, followed up a series of sub-domains broken down into a series of specific skills that align</a:t>
            </a:r>
            <a:r>
              <a:rPr lang="en-US" baseline="0" dirty="0" smtClean="0"/>
              <a:t> developmental progressions for children ages 3-5, kindergarten entry indicators, and Common Core State Standards (for ELA and math domains), and suggestions for how adults can help support children’s learning and development in each domain.  </a:t>
            </a:r>
          </a:p>
          <a:p>
            <a:endParaRPr lang="en-US" baseline="0" dirty="0" smtClean="0"/>
          </a:p>
          <a:p>
            <a:pPr marL="174708" indent="-174708">
              <a:buFont typeface="Arial" panose="020B0604020202020204" pitchFamily="34" charset="0"/>
              <a:buChar char="•"/>
            </a:pPr>
            <a:r>
              <a:rPr lang="en-US" dirty="0" smtClean="0"/>
              <a:t>You’re looking at an example</a:t>
            </a:r>
            <a:r>
              <a:rPr lang="en-US" baseline="0" dirty="0" smtClean="0"/>
              <a:t> from the Math domain.  On the left hand side you see developmental progressions for children ages 3-5 who are not yet in kindergarten that relate to the goal of the child knowing number names and counting sequences.  These progressions are based on the new Head Start Learning Outcomes Framework, which came out earlier this year and which our work group  adopted as the foundation for it’s work.</a:t>
            </a:r>
          </a:p>
          <a:p>
            <a:endParaRPr lang="en-US" baseline="0" dirty="0" smtClean="0"/>
          </a:p>
          <a:p>
            <a:pPr marL="174708" indent="-174708">
              <a:buFont typeface="Arial" panose="020B0604020202020204" pitchFamily="34" charset="0"/>
              <a:buChar char="•"/>
            </a:pPr>
            <a:r>
              <a:rPr lang="en-US" baseline="0" dirty="0" smtClean="0"/>
              <a:t>On the far right hand side what you see are Common State Standards for end of kindergarten that relate to the goal of children knowing number names and the count sequence and which align with the learning progressions identified for children ages 3-5.  In other words, if children are saying or saying some number words in sequence when they are three years old, and then saying or signing more number words in sequence when they are 4, we can reasonably assume that they are on the right track to be able to count by ones and tens to 100 when they finish kindergarten.</a:t>
            </a:r>
          </a:p>
          <a:p>
            <a:endParaRPr lang="en-US" baseline="0" dirty="0" smtClean="0"/>
          </a:p>
          <a:p>
            <a:pPr marL="174708" indent="-174708">
              <a:buFont typeface="Arial" panose="020B0604020202020204" pitchFamily="34" charset="0"/>
              <a:buChar char="•"/>
            </a:pPr>
            <a:r>
              <a:rPr lang="en-US" baseline="0" dirty="0" smtClean="0"/>
              <a:t>What we’re really excited about that’s coming out of this work is what you see in the third column titled ‘indicators,’ which serve as guidelines for what we would expect to see of a typically developing child in each skill area as they are enter kindergarten.   When all of the skills across each of the five domains included in this alignment document are taken together, it gives us a nice picture of what some of the key aspects of kindergarten readiness looks like.  This is something that we haven’t previously articulated at the state level, and it provides a really foundational tool for supporting the work of aligning early learning and K-3 instructional practices at the local level and for ensuring that children are making successful transitions into kindergarten.</a:t>
            </a:r>
            <a:endParaRPr lang="en-US" dirty="0"/>
          </a:p>
        </p:txBody>
      </p:sp>
      <p:sp>
        <p:nvSpPr>
          <p:cNvPr id="4" name="Slide Number Placeholder 3"/>
          <p:cNvSpPr>
            <a:spLocks noGrp="1"/>
          </p:cNvSpPr>
          <p:nvPr>
            <p:ph type="sldNum" sz="quarter" idx="10"/>
          </p:nvPr>
        </p:nvSpPr>
        <p:spPr/>
        <p:txBody>
          <a:bodyPr/>
          <a:lstStyle/>
          <a:p>
            <a:fld id="{A5CBE439-6303-4A8B-A46F-3D5AB59A9DD3}" type="slidenum">
              <a:rPr lang="en-US" smtClean="0"/>
              <a:t>18</a:t>
            </a:fld>
            <a:endParaRPr lang="en-US"/>
          </a:p>
        </p:txBody>
      </p:sp>
    </p:spTree>
    <p:extLst>
      <p:ext uri="{BB962C8B-B14F-4D97-AF65-F5344CB8AC3E}">
        <p14:creationId xmlns:p14="http://schemas.microsoft.com/office/powerpoint/2010/main" val="85197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88B7C2-F495-42FA-A03E-25D434B6594A}" type="datetimeFigureOut">
              <a:rPr lang="en-US" smtClean="0"/>
              <a:pPr/>
              <a:t>10/21/2015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775F55"/>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69C08F-1D80-4167-8A6C-47774A0652B0}"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47753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E069C08F-1D80-4167-8A6C-47774A0652B0}" type="slidenum">
              <a:rPr lang="en-US" smtClean="0"/>
              <a:pPr/>
              <a:t>‹#›</a:t>
            </a:fld>
            <a:endParaRPr lang="en-US"/>
          </a:p>
        </p:txBody>
      </p:sp>
    </p:spTree>
    <p:extLst>
      <p:ext uri="{BB962C8B-B14F-4D97-AF65-F5344CB8AC3E}">
        <p14:creationId xmlns:p14="http://schemas.microsoft.com/office/powerpoint/2010/main" val="165028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069C08F-1D80-4167-8A6C-47774A0652B0}" type="slidenum">
              <a:rPr lang="en-US" smtClean="0"/>
              <a:pPr/>
              <a:t>‹#›</a:t>
            </a:fld>
            <a:endParaRPr lang="en-US"/>
          </a:p>
        </p:txBody>
      </p:sp>
    </p:spTree>
    <p:extLst>
      <p:ext uri="{BB962C8B-B14F-4D97-AF65-F5344CB8AC3E}">
        <p14:creationId xmlns:p14="http://schemas.microsoft.com/office/powerpoint/2010/main" val="289200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69C08F-1D80-4167-8A6C-47774A0652B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5712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69C08F-1D80-4167-8A6C-47774A0652B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57067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88B7C2-F495-42FA-A03E-25D434B6594A}" type="datetimeFigureOut">
              <a:rPr lang="en-US" smtClean="0">
                <a:solidFill>
                  <a:srgbClr val="775F55"/>
                </a:solidFill>
              </a:rPr>
              <a:pPr/>
              <a:t>10/21/2015</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E069C08F-1D80-4167-8A6C-47774A0652B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302431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88B7C2-F495-42FA-A03E-25D434B6594A}" type="datetimeFigureOut">
              <a:rPr lang="en-US" smtClean="0">
                <a:solidFill>
                  <a:srgbClr val="775F55"/>
                </a:solidFill>
              </a:rPr>
              <a:pPr/>
              <a:t>10/21/2015</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E069C08F-1D80-4167-8A6C-47774A0652B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3438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69C08F-1D80-4167-8A6C-47774A0652B0}" type="slidenum">
              <a:rPr lang="en-US" smtClean="0"/>
              <a:pPr/>
              <a:t>‹#›</a:t>
            </a:fld>
            <a:endParaRPr lang="en-US"/>
          </a:p>
        </p:txBody>
      </p:sp>
    </p:spTree>
    <p:extLst>
      <p:ext uri="{BB962C8B-B14F-4D97-AF65-F5344CB8AC3E}">
        <p14:creationId xmlns:p14="http://schemas.microsoft.com/office/powerpoint/2010/main" val="94675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69C08F-1D80-4167-8A6C-47774A0652B0}"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10920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69C08F-1D80-4167-8A6C-47774A0652B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634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0988B7C2-F495-42FA-A03E-25D434B6594A}" type="datetimeFigureOut">
              <a:rPr lang="en-US" smtClean="0">
                <a:solidFill>
                  <a:srgbClr val="775F55"/>
                </a:solidFill>
              </a:rPr>
              <a:pPr/>
              <a:t>10/21/2015</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69C08F-1D80-4167-8A6C-47774A0652B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81167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88B7C2-F495-42FA-A03E-25D434B6594A}" type="datetimeFigureOut">
              <a:rPr lang="en-US" smtClean="0">
                <a:solidFill>
                  <a:srgbClr val="775F55"/>
                </a:solidFill>
              </a:rPr>
              <a:pPr/>
              <a:t>10/21/2015</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69C08F-1D80-4167-8A6C-47774A0652B0}" type="slidenum">
              <a:rPr lang="en-US" smtClean="0"/>
              <a:pPr/>
              <a:t>‹#›</a:t>
            </a:fld>
            <a:endParaRPr lang="en-US"/>
          </a:p>
        </p:txBody>
      </p:sp>
    </p:spTree>
    <p:extLst>
      <p:ext uri="{BB962C8B-B14F-4D97-AF65-F5344CB8AC3E}">
        <p14:creationId xmlns:p14="http://schemas.microsoft.com/office/powerpoint/2010/main" val="3854297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illian.green@state.or.us" TargetMode="External"/><Relationship Id="rId2" Type="http://schemas.openxmlformats.org/officeDocument/2006/relationships/hyperlink" Target="mailto:Brett.walker@state.o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52800"/>
            <a:ext cx="9049366" cy="2514600"/>
          </a:xfrm>
        </p:spPr>
        <p:txBody>
          <a:bodyPr>
            <a:normAutofit/>
          </a:bodyPr>
          <a:lstStyle/>
          <a:p>
            <a:pPr algn="r"/>
            <a:r>
              <a:rPr lang="en-US" sz="3200" dirty="0" smtClean="0"/>
              <a:t>Raising the Bar of Educational Excellence:</a:t>
            </a:r>
            <a:br>
              <a:rPr lang="en-US" sz="3200" dirty="0" smtClean="0"/>
            </a:br>
            <a:r>
              <a:rPr lang="en-US" sz="2800" dirty="0" smtClean="0"/>
              <a:t> </a:t>
            </a:r>
            <a:r>
              <a:rPr lang="en-US" sz="1800" i="1" dirty="0" smtClean="0"/>
              <a:t>Fostering the connection Between Early Learning &amp; K-3 Education in Oregon </a:t>
            </a:r>
            <a:endParaRPr lang="en-US" sz="1800" i="1" dirty="0"/>
          </a:p>
        </p:txBody>
      </p:sp>
      <p:sp>
        <p:nvSpPr>
          <p:cNvPr id="3" name="Subtitle 2"/>
          <p:cNvSpPr>
            <a:spLocks noGrp="1"/>
          </p:cNvSpPr>
          <p:nvPr>
            <p:ph type="subTitle" idx="1"/>
          </p:nvPr>
        </p:nvSpPr>
        <p:spPr/>
        <p:txBody>
          <a:bodyPr>
            <a:normAutofit/>
          </a:bodyPr>
          <a:lstStyle/>
          <a:p>
            <a:pPr algn="r"/>
            <a:r>
              <a:rPr lang="en-US" sz="2400" dirty="0" smtClean="0"/>
              <a:t>COSA Principal’s Conference | October 26, 2015</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0886"/>
            <a:ext cx="2071624" cy="14054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0"/>
            <a:ext cx="1828799" cy="1416296"/>
          </a:xfrm>
          <a:prstGeom prst="rect">
            <a:avLst/>
          </a:prstGeom>
        </p:spPr>
      </p:pic>
      <p:pic>
        <p:nvPicPr>
          <p:cNvPr id="2050" name="Picture 2" descr="J:\Branding &amp; Logos\Early Learning Division Logos\Print\High Res JPG\ELD_Logo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4724"/>
            <a:ext cx="1491964" cy="13915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34416"/>
          <a:stretch/>
        </p:blipFill>
        <p:spPr bwMode="auto">
          <a:xfrm>
            <a:off x="5869603" y="83509"/>
            <a:ext cx="3255963" cy="59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66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aligning?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11944662"/>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76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5989575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210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Oregon’s Early Learning and Kindergarten Standards</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430542" y="2921427"/>
            <a:ext cx="2517866" cy="185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92" y="2514600"/>
            <a:ext cx="253645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05200"/>
            <a:ext cx="2670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0787" y="2858869"/>
            <a:ext cx="1493574" cy="646331"/>
          </a:xfrm>
          <a:prstGeom prst="rect">
            <a:avLst/>
          </a:prstGeom>
          <a:noFill/>
        </p:spPr>
        <p:txBody>
          <a:bodyPr wrap="square" rtlCol="0">
            <a:spAutoFit/>
          </a:bodyPr>
          <a:lstStyle/>
          <a:p>
            <a:r>
              <a:rPr lang="en-US" dirty="0" smtClean="0"/>
              <a:t>Kindergarten Transition</a:t>
            </a:r>
            <a:endParaRPr lang="en-US" dirty="0"/>
          </a:p>
        </p:txBody>
      </p:sp>
      <p:sp>
        <p:nvSpPr>
          <p:cNvPr id="6" name="Right Arrow 5"/>
          <p:cNvSpPr/>
          <p:nvPr/>
        </p:nvSpPr>
        <p:spPr>
          <a:xfrm>
            <a:off x="2057400" y="5715000"/>
            <a:ext cx="5486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Standards for Children Ages 3 to Kindergarten</a:t>
            </a:r>
            <a:endParaRPr lang="en-US" dirty="0"/>
          </a:p>
        </p:txBody>
      </p:sp>
    </p:spTree>
    <p:extLst>
      <p:ext uri="{BB962C8B-B14F-4D97-AF65-F5344CB8AC3E}">
        <p14:creationId xmlns:p14="http://schemas.microsoft.com/office/powerpoint/2010/main" val="652640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5121208"/>
              </p:ext>
            </p:extLst>
          </p:nvPr>
        </p:nvGraphicFramePr>
        <p:xfrm>
          <a:off x="304800" y="16002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82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Values</a:t>
            </a:r>
            <a:endParaRPr lang="en-US" dirty="0"/>
          </a:p>
        </p:txBody>
      </p:sp>
      <p:sp>
        <p:nvSpPr>
          <p:cNvPr id="3" name="Content Placeholder 2"/>
          <p:cNvSpPr>
            <a:spLocks noGrp="1"/>
          </p:cNvSpPr>
          <p:nvPr>
            <p:ph sz="quarter" idx="1"/>
          </p:nvPr>
        </p:nvSpPr>
        <p:spPr>
          <a:xfrm>
            <a:off x="76200" y="1524000"/>
            <a:ext cx="8991600" cy="5105400"/>
          </a:xfrm>
        </p:spPr>
        <p:txBody>
          <a:bodyPr>
            <a:normAutofit fontScale="77500" lnSpcReduction="20000"/>
          </a:bodyPr>
          <a:lstStyle/>
          <a:p>
            <a:r>
              <a:rPr lang="en-US" dirty="0" smtClean="0"/>
              <a:t>Equity</a:t>
            </a:r>
          </a:p>
          <a:p>
            <a:pPr lvl="1"/>
            <a:r>
              <a:rPr lang="en-US" dirty="0" smtClean="0"/>
              <a:t>Equity of voice</a:t>
            </a:r>
          </a:p>
          <a:p>
            <a:pPr lvl="1"/>
            <a:r>
              <a:rPr lang="en-US" dirty="0" smtClean="0"/>
              <a:t>Culturally responsive practice</a:t>
            </a:r>
          </a:p>
          <a:p>
            <a:pPr lvl="1"/>
            <a:r>
              <a:rPr lang="en-US" dirty="0" smtClean="0"/>
              <a:t>Closing access &amp; opportunity gaps </a:t>
            </a:r>
          </a:p>
          <a:p>
            <a:pPr marL="365760" lvl="1" indent="0">
              <a:buNone/>
            </a:pPr>
            <a:endParaRPr lang="en-US" dirty="0" smtClean="0"/>
          </a:p>
          <a:p>
            <a:r>
              <a:rPr lang="en-US" dirty="0" smtClean="0"/>
              <a:t>Learn from others</a:t>
            </a:r>
          </a:p>
          <a:p>
            <a:pPr lvl="1"/>
            <a:r>
              <a:rPr lang="en-US" dirty="0"/>
              <a:t>L</a:t>
            </a:r>
            <a:r>
              <a:rPr lang="en-US" dirty="0" smtClean="0"/>
              <a:t>ocal standards alignment efforts</a:t>
            </a:r>
          </a:p>
          <a:p>
            <a:pPr lvl="1"/>
            <a:r>
              <a:rPr lang="en-US" dirty="0"/>
              <a:t>O</a:t>
            </a:r>
            <a:r>
              <a:rPr lang="en-US" dirty="0" smtClean="0"/>
              <a:t>ther states</a:t>
            </a:r>
          </a:p>
          <a:p>
            <a:pPr marL="365760" lvl="1" indent="0">
              <a:buNone/>
            </a:pPr>
            <a:endParaRPr lang="en-US" dirty="0" smtClean="0"/>
          </a:p>
          <a:p>
            <a:r>
              <a:rPr lang="en-US" dirty="0" smtClean="0"/>
              <a:t>Respect different funds of knowledge, experience, and perspectives</a:t>
            </a:r>
          </a:p>
          <a:p>
            <a:pPr marL="0" indent="0">
              <a:buNone/>
            </a:pPr>
            <a:endParaRPr lang="en-US" dirty="0" smtClean="0"/>
          </a:p>
          <a:p>
            <a:r>
              <a:rPr lang="en-US" dirty="0" smtClean="0"/>
              <a:t>Balance ‘developmentally appropriate’ and ‘academic vigor’</a:t>
            </a:r>
          </a:p>
          <a:p>
            <a:pPr marL="0" indent="0">
              <a:buNone/>
            </a:pPr>
            <a:endParaRPr lang="en-US" dirty="0" smtClean="0"/>
          </a:p>
          <a:p>
            <a:r>
              <a:rPr lang="en-US" dirty="0" smtClean="0"/>
              <a:t>Isolate standards from curriculum, instruction, and assessment (</a:t>
            </a:r>
            <a:r>
              <a:rPr lang="en-US" i="1" dirty="0" smtClean="0"/>
              <a:t>for now</a:t>
            </a:r>
            <a:r>
              <a:rPr lang="en-US" dirty="0" smtClean="0"/>
              <a:t>)</a:t>
            </a:r>
            <a:endParaRPr lang="en-US" dirty="0"/>
          </a:p>
        </p:txBody>
      </p:sp>
    </p:spTree>
    <p:extLst>
      <p:ext uri="{BB962C8B-B14F-4D97-AF65-F5344CB8AC3E}">
        <p14:creationId xmlns:p14="http://schemas.microsoft.com/office/powerpoint/2010/main" val="176261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Recap To Date</a:t>
            </a:r>
            <a:endParaRPr lang="en-US" dirty="0"/>
          </a:p>
        </p:txBody>
      </p:sp>
      <p:sp>
        <p:nvSpPr>
          <p:cNvPr id="3" name="Content Placeholder 2"/>
          <p:cNvSpPr>
            <a:spLocks noGrp="1"/>
          </p:cNvSpPr>
          <p:nvPr>
            <p:ph sz="quarter" idx="1"/>
          </p:nvPr>
        </p:nvSpPr>
        <p:spPr>
          <a:xfrm>
            <a:off x="152400" y="1600200"/>
            <a:ext cx="8839200" cy="5181600"/>
          </a:xfrm>
        </p:spPr>
        <p:txBody>
          <a:bodyPr>
            <a:normAutofit fontScale="62500" lnSpcReduction="20000"/>
          </a:bodyPr>
          <a:lstStyle/>
          <a:p>
            <a:r>
              <a:rPr lang="en-US" b="1" dirty="0" smtClean="0"/>
              <a:t>March 2015:</a:t>
            </a:r>
            <a:r>
              <a:rPr lang="en-US" dirty="0" smtClean="0"/>
              <a:t> Project launched in March with a 35+ member work group consisting of experts from early learning, K-12, and the research community. </a:t>
            </a:r>
          </a:p>
          <a:p>
            <a:pPr marL="0" indent="0">
              <a:buNone/>
            </a:pPr>
            <a:endParaRPr lang="en-US" dirty="0" smtClean="0"/>
          </a:p>
          <a:p>
            <a:r>
              <a:rPr lang="en-US" b="1" dirty="0" smtClean="0"/>
              <a:t>April-June 2015: </a:t>
            </a:r>
            <a:r>
              <a:rPr lang="en-US" dirty="0" smtClean="0"/>
              <a:t>Four small work groups drafted aligned standards language for the domains of language, literacy, math, and social-emotional development/approaches to learning.</a:t>
            </a:r>
          </a:p>
          <a:p>
            <a:pPr marL="0" indent="0">
              <a:buNone/>
            </a:pPr>
            <a:endParaRPr lang="en-US" dirty="0" smtClean="0"/>
          </a:p>
          <a:p>
            <a:r>
              <a:rPr lang="en-US" b="1" dirty="0" smtClean="0"/>
              <a:t>June 23-24, 2015</a:t>
            </a:r>
            <a:r>
              <a:rPr lang="en-US" dirty="0" smtClean="0"/>
              <a:t>: In-person, work group decided to:</a:t>
            </a:r>
          </a:p>
          <a:p>
            <a:pPr lvl="1"/>
            <a:r>
              <a:rPr lang="en-US" dirty="0" smtClean="0"/>
              <a:t>Use </a:t>
            </a:r>
            <a:r>
              <a:rPr lang="en-US" dirty="0"/>
              <a:t>new Head Start Learning Outcomes Framework as the foundation for aligned </a:t>
            </a:r>
            <a:r>
              <a:rPr lang="en-US" dirty="0" smtClean="0"/>
              <a:t>standards</a:t>
            </a:r>
          </a:p>
          <a:p>
            <a:pPr lvl="1"/>
            <a:r>
              <a:rPr lang="en-US" dirty="0" smtClean="0"/>
              <a:t>Include </a:t>
            </a:r>
            <a:r>
              <a:rPr lang="en-US" dirty="0"/>
              <a:t>domain-level introductory </a:t>
            </a:r>
            <a:r>
              <a:rPr lang="en-US" dirty="0" smtClean="0"/>
              <a:t>narrative</a:t>
            </a:r>
          </a:p>
          <a:p>
            <a:pPr lvl="1"/>
            <a:r>
              <a:rPr lang="en-US" dirty="0" smtClean="0"/>
              <a:t>Include </a:t>
            </a:r>
            <a:r>
              <a:rPr lang="en-US" dirty="0"/>
              <a:t>age level </a:t>
            </a:r>
            <a:r>
              <a:rPr lang="en-US" dirty="0" smtClean="0"/>
              <a:t>progressions</a:t>
            </a:r>
          </a:p>
          <a:p>
            <a:endParaRPr lang="en-US" dirty="0"/>
          </a:p>
          <a:p>
            <a:r>
              <a:rPr lang="en-US" b="1" dirty="0" smtClean="0"/>
              <a:t>July 2015</a:t>
            </a:r>
            <a:r>
              <a:rPr lang="en-US" dirty="0" smtClean="0"/>
              <a:t>: Initial working draft language  was shared with the work group via webinar. Key </a:t>
            </a:r>
            <a:r>
              <a:rPr lang="en-US" dirty="0"/>
              <a:t>areas for feedback </a:t>
            </a:r>
            <a:r>
              <a:rPr lang="en-US" dirty="0" smtClean="0"/>
              <a:t>included:</a:t>
            </a:r>
            <a:endParaRPr lang="en-US" dirty="0"/>
          </a:p>
          <a:p>
            <a:pPr lvl="1"/>
            <a:r>
              <a:rPr lang="en-US" dirty="0"/>
              <a:t>How inclusive is draft language of multiple settings?</a:t>
            </a:r>
          </a:p>
          <a:p>
            <a:pPr lvl="1"/>
            <a:r>
              <a:rPr lang="en-US" dirty="0"/>
              <a:t>How culturally responsive is the draft language?</a:t>
            </a:r>
          </a:p>
          <a:p>
            <a:pPr lvl="1"/>
            <a:r>
              <a:rPr lang="en-US" dirty="0"/>
              <a:t>How effectively does draft language address accommodations/differentiation for children who receive special education services?</a:t>
            </a:r>
          </a:p>
          <a:p>
            <a:pPr marL="365760" lvl="1" indent="0">
              <a:buNone/>
            </a:pPr>
            <a:endParaRPr lang="en-US" dirty="0"/>
          </a:p>
          <a:p>
            <a:endParaRPr lang="en-US" dirty="0"/>
          </a:p>
        </p:txBody>
      </p:sp>
    </p:spTree>
    <p:extLst>
      <p:ext uri="{BB962C8B-B14F-4D97-AF65-F5344CB8AC3E}">
        <p14:creationId xmlns:p14="http://schemas.microsoft.com/office/powerpoint/2010/main" val="3796822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Recap to Date, cont.</a:t>
            </a:r>
            <a:endParaRPr lang="en-US" dirty="0"/>
          </a:p>
        </p:txBody>
      </p:sp>
      <p:sp>
        <p:nvSpPr>
          <p:cNvPr id="5" name="Content Placeholder 4"/>
          <p:cNvSpPr>
            <a:spLocks noGrp="1"/>
          </p:cNvSpPr>
          <p:nvPr>
            <p:ph sz="quarter" idx="1"/>
          </p:nvPr>
        </p:nvSpPr>
        <p:spPr>
          <a:xfrm>
            <a:off x="76200" y="1447800"/>
            <a:ext cx="8991600" cy="5410200"/>
          </a:xfrm>
        </p:spPr>
        <p:txBody>
          <a:bodyPr>
            <a:normAutofit fontScale="77500" lnSpcReduction="20000"/>
          </a:bodyPr>
          <a:lstStyle/>
          <a:p>
            <a:r>
              <a:rPr lang="en-US" b="1" dirty="0" smtClean="0"/>
              <a:t>August 18, 2015</a:t>
            </a:r>
            <a:r>
              <a:rPr lang="en-US" dirty="0" smtClean="0"/>
              <a:t>: Workgroup convened for one day in-person session.  Broke into five small groups focusing on:</a:t>
            </a:r>
          </a:p>
          <a:p>
            <a:pPr lvl="1"/>
            <a:r>
              <a:rPr lang="en-US" dirty="0" smtClean="0"/>
              <a:t>Learning Progressions</a:t>
            </a:r>
            <a:endParaRPr lang="en-US" sz="1500" i="1" dirty="0"/>
          </a:p>
          <a:p>
            <a:pPr lvl="1"/>
            <a:r>
              <a:rPr lang="en-US" dirty="0" smtClean="0"/>
              <a:t>Equity Lens</a:t>
            </a:r>
          </a:p>
          <a:p>
            <a:pPr lvl="1"/>
            <a:r>
              <a:rPr lang="en-US" dirty="0" smtClean="0"/>
              <a:t>Supports for Children With Disabilities</a:t>
            </a:r>
          </a:p>
          <a:p>
            <a:pPr lvl="1"/>
            <a:r>
              <a:rPr lang="en-US" dirty="0" smtClean="0"/>
              <a:t>How adults can support children’s learning</a:t>
            </a:r>
          </a:p>
          <a:p>
            <a:pPr lvl="1"/>
            <a:r>
              <a:rPr lang="en-US" dirty="0" smtClean="0"/>
              <a:t>Domain Narrative &amp; Document Introduction</a:t>
            </a:r>
          </a:p>
          <a:p>
            <a:pPr marL="365760" lvl="1" indent="0">
              <a:buNone/>
            </a:pPr>
            <a:endParaRPr lang="en-US" dirty="0" smtClean="0"/>
          </a:p>
          <a:p>
            <a:r>
              <a:rPr lang="en-US" b="1" dirty="0" smtClean="0"/>
              <a:t>September-December, 2015</a:t>
            </a:r>
            <a:r>
              <a:rPr lang="en-US" dirty="0" smtClean="0"/>
              <a:t>:  In process of receiving and incorporating feedback on the working draft from:</a:t>
            </a:r>
          </a:p>
          <a:p>
            <a:pPr lvl="1"/>
            <a:r>
              <a:rPr lang="en-US" dirty="0" smtClean="0"/>
              <a:t>National TA provider/consortium with expertise in dual language learners</a:t>
            </a:r>
          </a:p>
          <a:p>
            <a:pPr lvl="1"/>
            <a:r>
              <a:rPr lang="en-US" dirty="0" smtClean="0"/>
              <a:t>EI/ESCE and K-3 special education</a:t>
            </a:r>
          </a:p>
          <a:p>
            <a:pPr lvl="1"/>
            <a:r>
              <a:rPr lang="en-US" dirty="0" smtClean="0"/>
              <a:t>Head Start/Oregon Pre-K</a:t>
            </a:r>
          </a:p>
          <a:p>
            <a:pPr lvl="1"/>
            <a:r>
              <a:rPr lang="en-US" dirty="0" smtClean="0"/>
              <a:t>K-3 principals and teachers</a:t>
            </a:r>
          </a:p>
          <a:p>
            <a:pPr lvl="1"/>
            <a:r>
              <a:rPr lang="en-US" dirty="0" smtClean="0"/>
              <a:t>A wide range of community-based organizations and stakeholder groups throughout the state</a:t>
            </a:r>
          </a:p>
          <a:p>
            <a:pPr lvl="1"/>
            <a:endParaRPr lang="en-US" dirty="0" smtClean="0"/>
          </a:p>
        </p:txBody>
      </p:sp>
    </p:spTree>
    <p:extLst>
      <p:ext uri="{BB962C8B-B14F-4D97-AF65-F5344CB8AC3E}">
        <p14:creationId xmlns:p14="http://schemas.microsoft.com/office/powerpoint/2010/main" val="287161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normAutofit/>
          </a:bodyPr>
          <a:lstStyle/>
          <a:p>
            <a:r>
              <a:rPr lang="en-US" dirty="0" smtClean="0"/>
              <a:t>Staff are in the process of revising the working draft based on recent feedback</a:t>
            </a:r>
          </a:p>
          <a:p>
            <a:pPr marL="0" indent="0">
              <a:buNone/>
            </a:pPr>
            <a:endParaRPr lang="en-US" dirty="0"/>
          </a:p>
          <a:p>
            <a:r>
              <a:rPr lang="en-US" dirty="0" smtClean="0"/>
              <a:t>Phase II of the project</a:t>
            </a:r>
          </a:p>
          <a:p>
            <a:pPr lvl="1"/>
            <a:r>
              <a:rPr lang="en-US" dirty="0" smtClean="0"/>
              <a:t>Stakeholder engagement</a:t>
            </a:r>
          </a:p>
          <a:p>
            <a:pPr lvl="1"/>
            <a:r>
              <a:rPr lang="en-US" dirty="0" smtClean="0"/>
              <a:t>Resource development</a:t>
            </a:r>
          </a:p>
          <a:p>
            <a:pPr lvl="1"/>
            <a:r>
              <a:rPr lang="en-US" dirty="0" smtClean="0"/>
              <a:t>Translation</a:t>
            </a:r>
          </a:p>
          <a:p>
            <a:pPr lvl="1"/>
            <a:r>
              <a:rPr lang="en-US" dirty="0" smtClean="0"/>
              <a:t>Design </a:t>
            </a:r>
          </a:p>
          <a:p>
            <a:pPr lvl="1"/>
            <a:r>
              <a:rPr lang="en-US" dirty="0" smtClean="0"/>
              <a:t>Launch (Spring 2016)</a:t>
            </a:r>
          </a:p>
          <a:p>
            <a:pPr marL="0" indent="0">
              <a:buNone/>
            </a:pP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71718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Alignment Draft Structure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18</a:t>
            </a:fld>
            <a:endParaRPr 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08071" y="1600200"/>
            <a:ext cx="736280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6248400"/>
            <a:ext cx="8686800" cy="461665"/>
          </a:xfrm>
          <a:prstGeom prst="rect">
            <a:avLst/>
          </a:prstGeom>
          <a:noFill/>
        </p:spPr>
        <p:txBody>
          <a:bodyPr wrap="square" rtlCol="0">
            <a:spAutoFit/>
          </a:bodyPr>
          <a:lstStyle/>
          <a:p>
            <a:r>
              <a:rPr lang="en-US" sz="1200" dirty="0" smtClean="0"/>
              <a:t>U.S. Department of Health and Human Services (2015).  </a:t>
            </a:r>
            <a:r>
              <a:rPr lang="en-US" sz="1200" i="1" dirty="0" smtClean="0"/>
              <a:t>Head Start Early Learning Outcomes Framework Ages Birth to Five</a:t>
            </a:r>
            <a:r>
              <a:rPr lang="en-US" sz="1200" dirty="0" smtClean="0"/>
              <a:t>.   Washington, DC: </a:t>
            </a:r>
            <a:r>
              <a:rPr lang="en-US" sz="1200" dirty="0"/>
              <a:t>Administration for Children and Families Office of Head Start</a:t>
            </a:r>
            <a:r>
              <a:rPr lang="en-US" sz="1200" dirty="0" smtClean="0"/>
              <a:t> </a:t>
            </a:r>
            <a:endParaRPr lang="en-US" sz="1200" dirty="0"/>
          </a:p>
        </p:txBody>
      </p:sp>
    </p:spTree>
    <p:extLst>
      <p:ext uri="{BB962C8B-B14F-4D97-AF65-F5344CB8AC3E}">
        <p14:creationId xmlns:p14="http://schemas.microsoft.com/office/powerpoint/2010/main" val="1971211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Working Draft</a:t>
            </a:r>
            <a:endParaRPr lang="en-US" dirty="0"/>
          </a:p>
        </p:txBody>
      </p:sp>
      <p:sp>
        <p:nvSpPr>
          <p:cNvPr id="3" name="Content Placeholder 2"/>
          <p:cNvSpPr>
            <a:spLocks noGrp="1"/>
          </p:cNvSpPr>
          <p:nvPr>
            <p:ph sz="quarter" idx="1"/>
          </p:nvPr>
        </p:nvSpPr>
        <p:spPr/>
        <p:txBody>
          <a:bodyPr>
            <a:normAutofit/>
          </a:bodyPr>
          <a:lstStyle/>
          <a:p>
            <a:r>
              <a:rPr lang="en-US" dirty="0" smtClean="0"/>
              <a:t>In small groups…</a:t>
            </a:r>
          </a:p>
          <a:p>
            <a:pPr marL="0" indent="0">
              <a:buNone/>
            </a:pPr>
            <a:endParaRPr lang="en-US" dirty="0"/>
          </a:p>
          <a:p>
            <a:r>
              <a:rPr lang="en-US" dirty="0" smtClean="0"/>
              <a:t>Review the draft and respond to the feedback questions on the following slide</a:t>
            </a:r>
          </a:p>
          <a:p>
            <a:endParaRPr lang="en-US" dirty="0" smtClean="0"/>
          </a:p>
          <a:p>
            <a:r>
              <a:rPr lang="en-US" dirty="0" smtClean="0"/>
              <a:t>Capture the group’s thinking on chart paper</a:t>
            </a:r>
          </a:p>
          <a:p>
            <a:pPr marL="0" indent="0">
              <a:buNone/>
            </a:pPr>
            <a:endParaRPr lang="en-US" dirty="0"/>
          </a:p>
        </p:txBody>
      </p:sp>
    </p:spTree>
    <p:extLst>
      <p:ext uri="{BB962C8B-B14F-4D97-AF65-F5344CB8AC3E}">
        <p14:creationId xmlns:p14="http://schemas.microsoft.com/office/powerpoint/2010/main" val="372219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pPr marL="0" indent="0">
              <a:buNone/>
            </a:pPr>
            <a:r>
              <a:rPr lang="en-US" dirty="0" smtClean="0"/>
              <a:t>During today’s session, you will:</a:t>
            </a:r>
          </a:p>
          <a:p>
            <a:pPr marL="0" indent="0">
              <a:buNone/>
            </a:pPr>
            <a:endParaRPr lang="en-US" dirty="0" smtClean="0"/>
          </a:p>
          <a:p>
            <a:r>
              <a:rPr lang="en-US" dirty="0" smtClean="0"/>
              <a:t>Be introduced to some of the major aspects of Oregon’s early learning system transformation </a:t>
            </a:r>
          </a:p>
          <a:p>
            <a:endParaRPr lang="en-US" dirty="0" smtClean="0"/>
          </a:p>
          <a:p>
            <a:r>
              <a:rPr lang="en-US" dirty="0"/>
              <a:t>P</a:t>
            </a:r>
            <a:r>
              <a:rPr lang="en-US" dirty="0" smtClean="0"/>
              <a:t>rovide feedback on a statewide effort to align early learning and kindergarten standards.</a:t>
            </a:r>
            <a:endParaRPr lang="en-US" dirty="0"/>
          </a:p>
        </p:txBody>
      </p:sp>
    </p:spTree>
    <p:extLst>
      <p:ext uri="{BB962C8B-B14F-4D97-AF65-F5344CB8AC3E}">
        <p14:creationId xmlns:p14="http://schemas.microsoft.com/office/powerpoint/2010/main" val="401450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Questions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55036225"/>
              </p:ext>
            </p:extLst>
          </p:nvPr>
        </p:nvGraphicFramePr>
        <p:xfrm>
          <a:off x="381000" y="1676400"/>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59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Report Out  </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Please share your group’s top two takeaways </a:t>
            </a:r>
          </a:p>
          <a:p>
            <a:endParaRPr lang="en-US" dirty="0"/>
          </a:p>
          <a:p>
            <a:pPr marL="0" indent="0" algn="ctr">
              <a:buNone/>
            </a:pPr>
            <a:endParaRPr lang="en-US" b="1" i="1" dirty="0" smtClean="0"/>
          </a:p>
          <a:p>
            <a:pPr marL="0" indent="0" algn="ctr">
              <a:buNone/>
            </a:pPr>
            <a:r>
              <a:rPr lang="en-US" b="1" i="1" dirty="0" smtClean="0"/>
              <a:t>Please make sure to hand in your group’s feedback and copies of the working draft </a:t>
            </a:r>
            <a:endParaRPr lang="en-US" b="1" i="1" dirty="0"/>
          </a:p>
        </p:txBody>
      </p:sp>
    </p:spTree>
    <p:extLst>
      <p:ext uri="{BB962C8B-B14F-4D97-AF65-F5344CB8AC3E}">
        <p14:creationId xmlns:p14="http://schemas.microsoft.com/office/powerpoint/2010/main" val="2713557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22</a:t>
            </a:fld>
            <a:endParaRPr lang="en-US"/>
          </a:p>
        </p:txBody>
      </p:sp>
      <p:sp>
        <p:nvSpPr>
          <p:cNvPr id="4" name="Content Placeholder 3"/>
          <p:cNvSpPr>
            <a:spLocks noGrp="1"/>
          </p:cNvSpPr>
          <p:nvPr>
            <p:ph sz="quarter" idx="1"/>
          </p:nvPr>
        </p:nvSpPr>
        <p:spPr>
          <a:xfrm>
            <a:off x="381000" y="1981200"/>
            <a:ext cx="8686800" cy="4495800"/>
          </a:xfrm>
        </p:spPr>
        <p:txBody>
          <a:bodyPr>
            <a:normAutofit/>
          </a:bodyPr>
          <a:lstStyle/>
          <a:p>
            <a:pPr marL="0" marR="0" indent="0">
              <a:spcBef>
                <a:spcPts val="0"/>
              </a:spcBef>
              <a:spcAft>
                <a:spcPts val="0"/>
              </a:spcAft>
              <a:buNone/>
            </a:pPr>
            <a:endParaRPr lang="en-US" sz="3200" b="1" dirty="0" smtClean="0">
              <a:solidFill>
                <a:srgbClr val="00A79D"/>
              </a:solidFill>
              <a:latin typeface="Calibri"/>
              <a:ea typeface="Times New Roman"/>
              <a:cs typeface="Times New Roman"/>
            </a:endParaRPr>
          </a:p>
          <a:p>
            <a:pPr marL="0" marR="0" indent="0">
              <a:spcBef>
                <a:spcPts val="0"/>
              </a:spcBef>
              <a:spcAft>
                <a:spcPts val="0"/>
              </a:spcAft>
              <a:buNone/>
            </a:pPr>
            <a:endParaRPr lang="en-US" sz="3200" b="1" dirty="0" smtClean="0">
              <a:solidFill>
                <a:srgbClr val="00A79D"/>
              </a:solidFill>
              <a:latin typeface="Calibri"/>
              <a:ea typeface="Times New Roman"/>
              <a:cs typeface="Times New Roman"/>
            </a:endParaRPr>
          </a:p>
          <a:p>
            <a:pPr marL="0" marR="0" indent="0">
              <a:spcBef>
                <a:spcPts val="0"/>
              </a:spcBef>
              <a:spcAft>
                <a:spcPts val="0"/>
              </a:spcAft>
              <a:buNone/>
            </a:pPr>
            <a:endParaRPr lang="en-US" sz="3200" b="1" dirty="0" smtClean="0">
              <a:solidFill>
                <a:srgbClr val="00A79D"/>
              </a:solidFill>
              <a:latin typeface="Calibri"/>
              <a:ea typeface="Times New Roman"/>
              <a:cs typeface="Times New Roman"/>
            </a:endParaRPr>
          </a:p>
          <a:p>
            <a:pPr marL="0" marR="0" indent="0">
              <a:spcBef>
                <a:spcPts val="0"/>
              </a:spcBef>
              <a:spcAft>
                <a:spcPts val="0"/>
              </a:spcAft>
              <a:buNone/>
            </a:pPr>
            <a:endParaRPr lang="en-US" sz="3200" b="1" dirty="0">
              <a:solidFill>
                <a:srgbClr val="00A79D"/>
              </a:solidFill>
              <a:latin typeface="Calibri"/>
              <a:ea typeface="Times New Roman"/>
              <a:cs typeface="Times New Roman"/>
            </a:endParaRPr>
          </a:p>
          <a:p>
            <a:pPr marL="0" marR="0" indent="0">
              <a:spcBef>
                <a:spcPts val="0"/>
              </a:spcBef>
              <a:spcAft>
                <a:spcPts val="0"/>
              </a:spcAft>
              <a:buNone/>
            </a:pPr>
            <a:endParaRPr lang="en-US" sz="2400" b="1" dirty="0" smtClean="0">
              <a:solidFill>
                <a:srgbClr val="00A79D"/>
              </a:solidFill>
              <a:latin typeface="Calibri"/>
              <a:ea typeface="Times New Roman"/>
              <a:cs typeface="Times New Roman"/>
            </a:endParaRPr>
          </a:p>
          <a:p>
            <a:pPr marL="0" marR="0" indent="0">
              <a:spcBef>
                <a:spcPts val="0"/>
              </a:spcBef>
              <a:spcAft>
                <a:spcPts val="0"/>
              </a:spcAft>
              <a:buNone/>
            </a:pPr>
            <a:endParaRPr lang="en-US" sz="2400" b="1" dirty="0" smtClean="0">
              <a:solidFill>
                <a:srgbClr val="00A79D"/>
              </a:solidFill>
              <a:latin typeface="Calibri"/>
              <a:ea typeface="Times New Roman"/>
              <a:cs typeface="Times New Roman"/>
            </a:endParaRPr>
          </a:p>
          <a:p>
            <a:pPr marL="0" marR="0" indent="0">
              <a:spcBef>
                <a:spcPts val="0"/>
              </a:spcBef>
              <a:spcAft>
                <a:spcPts val="0"/>
              </a:spcAft>
              <a:buNone/>
            </a:pPr>
            <a:r>
              <a:rPr lang="en-US" sz="2400" b="1" dirty="0" smtClean="0">
                <a:solidFill>
                  <a:srgbClr val="00A79D"/>
                </a:solidFill>
                <a:latin typeface="Calibri"/>
                <a:ea typeface="Times New Roman"/>
                <a:cs typeface="Times New Roman"/>
              </a:rPr>
              <a:t>Brett </a:t>
            </a:r>
            <a:r>
              <a:rPr lang="en-US" sz="2400" b="1" dirty="0">
                <a:solidFill>
                  <a:srgbClr val="00A79D"/>
                </a:solidFill>
                <a:latin typeface="Calibri"/>
                <a:ea typeface="Times New Roman"/>
                <a:cs typeface="Times New Roman"/>
              </a:rPr>
              <a:t>Walker</a:t>
            </a:r>
            <a:r>
              <a:rPr lang="en-US" sz="2400" dirty="0">
                <a:solidFill>
                  <a:srgbClr val="00A79D"/>
                </a:solidFill>
                <a:latin typeface="Calibri"/>
                <a:ea typeface="Times New Roman"/>
                <a:cs typeface="Times New Roman"/>
              </a:rPr>
              <a:t>|</a:t>
            </a:r>
            <a:r>
              <a:rPr lang="en-US" sz="2400" b="1" dirty="0">
                <a:solidFill>
                  <a:srgbClr val="00A79D"/>
                </a:solidFill>
                <a:latin typeface="Calibri"/>
                <a:ea typeface="Times New Roman"/>
                <a:cs typeface="Times New Roman"/>
              </a:rPr>
              <a:t> </a:t>
            </a:r>
            <a:r>
              <a:rPr lang="en-US" sz="2400" b="1" dirty="0">
                <a:solidFill>
                  <a:srgbClr val="746458"/>
                </a:solidFill>
                <a:latin typeface="Calibri"/>
                <a:ea typeface="Times New Roman"/>
                <a:cs typeface="Times New Roman"/>
              </a:rPr>
              <a:t>P-3 Alignment Specialist</a:t>
            </a:r>
            <a:r>
              <a:rPr lang="en-US" sz="2400" dirty="0">
                <a:latin typeface="Calibri"/>
                <a:ea typeface="Times New Roman"/>
                <a:cs typeface="Times New Roman"/>
              </a:rPr>
              <a:t/>
            </a:r>
            <a:br>
              <a:rPr lang="en-US" sz="2400" dirty="0">
                <a:latin typeface="Calibri"/>
                <a:ea typeface="Times New Roman"/>
                <a:cs typeface="Times New Roman"/>
              </a:rPr>
            </a:br>
            <a:r>
              <a:rPr lang="en-US" sz="2400" b="1" dirty="0">
                <a:solidFill>
                  <a:srgbClr val="00A79D"/>
                </a:solidFill>
                <a:latin typeface="Calibri"/>
                <a:ea typeface="Times New Roman"/>
                <a:cs typeface="Times New Roman"/>
              </a:rPr>
              <a:t>EARLY LEARNING </a:t>
            </a:r>
            <a:r>
              <a:rPr lang="en-US" sz="2400" b="1" dirty="0">
                <a:solidFill>
                  <a:srgbClr val="2CB673"/>
                </a:solidFill>
                <a:latin typeface="Calibri"/>
                <a:ea typeface="Times New Roman"/>
                <a:cs typeface="Times New Roman"/>
              </a:rPr>
              <a:t>DIVISION </a:t>
            </a:r>
            <a:r>
              <a:rPr lang="en-US" sz="2400" dirty="0">
                <a:solidFill>
                  <a:srgbClr val="00A79D"/>
                </a:solidFill>
                <a:latin typeface="Calibri"/>
                <a:ea typeface="Times New Roman"/>
                <a:cs typeface="Times New Roman"/>
              </a:rPr>
              <a:t>|</a:t>
            </a:r>
            <a:r>
              <a:rPr lang="en-US" sz="2400" b="1" dirty="0">
                <a:solidFill>
                  <a:srgbClr val="2CB673"/>
                </a:solidFill>
                <a:latin typeface="Calibri"/>
                <a:ea typeface="Times New Roman"/>
                <a:cs typeface="Times New Roman"/>
              </a:rPr>
              <a:t> </a:t>
            </a:r>
            <a:r>
              <a:rPr lang="en-US" sz="2400" dirty="0">
                <a:solidFill>
                  <a:srgbClr val="746458"/>
                </a:solidFill>
                <a:latin typeface="Calibri"/>
                <a:ea typeface="Times New Roman"/>
                <a:cs typeface="Times New Roman"/>
              </a:rPr>
              <a:t>OREGON DEPARTMENT OF EDUCATION</a:t>
            </a:r>
            <a:endParaRPr lang="en-US" sz="2400" dirty="0">
              <a:latin typeface="Calibri"/>
              <a:ea typeface="Times New Roman"/>
              <a:cs typeface="Times New Roman"/>
            </a:endParaRPr>
          </a:p>
          <a:p>
            <a:pPr marL="0" marR="0" indent="0">
              <a:spcBef>
                <a:spcPts val="0"/>
              </a:spcBef>
              <a:spcAft>
                <a:spcPts val="0"/>
              </a:spcAft>
              <a:buNone/>
            </a:pPr>
            <a:r>
              <a:rPr lang="en-US" sz="2400" dirty="0">
                <a:solidFill>
                  <a:srgbClr val="746458"/>
                </a:solidFill>
                <a:latin typeface="Calibri"/>
                <a:ea typeface="Times New Roman"/>
                <a:cs typeface="Times New Roman"/>
              </a:rPr>
              <a:t>OFFICE</a:t>
            </a:r>
            <a:r>
              <a:rPr lang="en-US" sz="2400" dirty="0">
                <a:solidFill>
                  <a:srgbClr val="2CB673"/>
                </a:solidFill>
                <a:latin typeface="Calibri"/>
                <a:ea typeface="Times New Roman"/>
                <a:cs typeface="Times New Roman"/>
              </a:rPr>
              <a:t> </a:t>
            </a:r>
            <a:r>
              <a:rPr lang="en-US" sz="2400" dirty="0">
                <a:solidFill>
                  <a:srgbClr val="00A79D"/>
                </a:solidFill>
                <a:latin typeface="Calibri"/>
                <a:ea typeface="Times New Roman"/>
                <a:cs typeface="Times New Roman"/>
              </a:rPr>
              <a:t>503.378.5160 |</a:t>
            </a:r>
            <a:r>
              <a:rPr lang="en-US" sz="2400" dirty="0">
                <a:solidFill>
                  <a:srgbClr val="2CB673"/>
                </a:solidFill>
                <a:latin typeface="Calibri"/>
                <a:ea typeface="Times New Roman"/>
                <a:cs typeface="Times New Roman"/>
              </a:rPr>
              <a:t>  </a:t>
            </a:r>
            <a:r>
              <a:rPr lang="en-US" sz="2400" dirty="0">
                <a:solidFill>
                  <a:srgbClr val="746458"/>
                </a:solidFill>
                <a:latin typeface="Calibri"/>
                <a:ea typeface="Times New Roman"/>
                <a:cs typeface="Times New Roman"/>
              </a:rPr>
              <a:t>MOBILE </a:t>
            </a:r>
            <a:r>
              <a:rPr lang="en-US" sz="2400" dirty="0">
                <a:solidFill>
                  <a:srgbClr val="00A79D"/>
                </a:solidFill>
                <a:latin typeface="Calibri"/>
                <a:ea typeface="Times New Roman"/>
                <a:cs typeface="Times New Roman"/>
              </a:rPr>
              <a:t>971.273.8239</a:t>
            </a:r>
            <a:endParaRPr lang="en-US" sz="2400" dirty="0">
              <a:latin typeface="Calibri"/>
              <a:ea typeface="Times New Roman"/>
              <a:cs typeface="Times New Roman"/>
            </a:endParaRPr>
          </a:p>
          <a:p>
            <a:pPr marL="0" indent="0">
              <a:buNone/>
            </a:pPr>
            <a:r>
              <a:rPr lang="en-US" sz="2400" dirty="0">
                <a:hlinkClick r:id="rId2"/>
              </a:rPr>
              <a:t>B</a:t>
            </a:r>
            <a:r>
              <a:rPr lang="en-US" sz="2400" dirty="0" smtClean="0">
                <a:hlinkClick r:id="rId2"/>
              </a:rPr>
              <a:t>rett.walker@state.or.us</a:t>
            </a:r>
            <a:endParaRPr lang="en-US" sz="2400" dirty="0"/>
          </a:p>
        </p:txBody>
      </p:sp>
      <p:sp>
        <p:nvSpPr>
          <p:cNvPr id="5" name="Rectangle 4"/>
          <p:cNvSpPr/>
          <p:nvPr/>
        </p:nvSpPr>
        <p:spPr>
          <a:xfrm>
            <a:off x="457200" y="1600200"/>
            <a:ext cx="8382000" cy="2677656"/>
          </a:xfrm>
          <a:prstGeom prst="rect">
            <a:avLst/>
          </a:prstGeom>
        </p:spPr>
        <p:txBody>
          <a:bodyPr wrap="square">
            <a:spAutoFit/>
          </a:bodyPr>
          <a:lstStyle/>
          <a:p>
            <a:endParaRPr lang="en-US" sz="2400" b="1" dirty="0" smtClean="0">
              <a:solidFill>
                <a:srgbClr val="00A79D"/>
              </a:solidFill>
              <a:latin typeface="Calibri"/>
              <a:ea typeface="Times New Roman"/>
              <a:cs typeface="Times New Roman"/>
            </a:endParaRPr>
          </a:p>
          <a:p>
            <a:r>
              <a:rPr lang="en-US" sz="2400" b="1" dirty="0" smtClean="0">
                <a:solidFill>
                  <a:srgbClr val="00A79D"/>
                </a:solidFill>
                <a:latin typeface="Calibri"/>
                <a:ea typeface="Times New Roman"/>
                <a:cs typeface="Times New Roman"/>
              </a:rPr>
              <a:t>Lillian </a:t>
            </a:r>
            <a:r>
              <a:rPr lang="en-US" sz="2400" b="1" dirty="0">
                <a:solidFill>
                  <a:srgbClr val="00A79D"/>
                </a:solidFill>
                <a:latin typeface="Calibri"/>
                <a:ea typeface="Times New Roman"/>
                <a:cs typeface="Times New Roman"/>
              </a:rPr>
              <a:t>M. </a:t>
            </a:r>
            <a:r>
              <a:rPr lang="en-US" sz="2400" b="1" dirty="0">
                <a:solidFill>
                  <a:srgbClr val="2CB673"/>
                </a:solidFill>
                <a:latin typeface="Calibri"/>
                <a:ea typeface="Times New Roman"/>
                <a:cs typeface="Times New Roman"/>
              </a:rPr>
              <a:t>Green</a:t>
            </a:r>
            <a:r>
              <a:rPr lang="en-US" sz="2400" b="1" dirty="0">
                <a:solidFill>
                  <a:srgbClr val="00A79D"/>
                </a:solidFill>
                <a:latin typeface="Calibri"/>
                <a:ea typeface="Times New Roman"/>
                <a:cs typeface="Times New Roman"/>
              </a:rPr>
              <a:t> </a:t>
            </a:r>
            <a:r>
              <a:rPr lang="en-US" sz="2400" dirty="0">
                <a:solidFill>
                  <a:srgbClr val="00A79D"/>
                </a:solidFill>
                <a:latin typeface="Calibri"/>
                <a:ea typeface="Times New Roman"/>
                <a:cs typeface="Times New Roman"/>
              </a:rPr>
              <a:t>|</a:t>
            </a:r>
            <a:r>
              <a:rPr lang="en-US" sz="2400" b="1" dirty="0">
                <a:solidFill>
                  <a:srgbClr val="00A79D"/>
                </a:solidFill>
                <a:latin typeface="Calibri"/>
                <a:ea typeface="Times New Roman"/>
                <a:cs typeface="Times New Roman"/>
              </a:rPr>
              <a:t> </a:t>
            </a:r>
            <a:r>
              <a:rPr lang="en-US" sz="2400" b="1" dirty="0">
                <a:solidFill>
                  <a:srgbClr val="746458"/>
                </a:solidFill>
                <a:latin typeface="Calibri"/>
                <a:ea typeface="Times New Roman"/>
                <a:cs typeface="Times New Roman"/>
              </a:rPr>
              <a:t>Equity Director / </a:t>
            </a:r>
            <a:r>
              <a:rPr lang="es-ES" sz="2400" b="1" dirty="0">
                <a:solidFill>
                  <a:srgbClr val="746458"/>
                </a:solidFill>
                <a:latin typeface="Calibri"/>
                <a:ea typeface="Times New Roman"/>
                <a:cs typeface="Times New Roman"/>
              </a:rPr>
              <a:t>Directora de Equidad</a:t>
            </a:r>
            <a:r>
              <a:rPr lang="en-US" sz="2400" dirty="0">
                <a:latin typeface="Calibri"/>
                <a:ea typeface="Times New Roman"/>
                <a:cs typeface="Times New Roman"/>
              </a:rPr>
              <a:t/>
            </a:r>
            <a:br>
              <a:rPr lang="en-US" sz="2400" dirty="0">
                <a:latin typeface="Calibri"/>
                <a:ea typeface="Times New Roman"/>
                <a:cs typeface="Times New Roman"/>
              </a:rPr>
            </a:br>
            <a:r>
              <a:rPr lang="en-US" sz="2400" b="1" dirty="0">
                <a:solidFill>
                  <a:srgbClr val="00A79D"/>
                </a:solidFill>
                <a:latin typeface="Calibri"/>
                <a:ea typeface="Times New Roman"/>
                <a:cs typeface="Times New Roman"/>
              </a:rPr>
              <a:t>EARLY LEARNING </a:t>
            </a:r>
            <a:r>
              <a:rPr lang="en-US" sz="2400" b="1" dirty="0">
                <a:solidFill>
                  <a:srgbClr val="2CB673"/>
                </a:solidFill>
                <a:latin typeface="Calibri"/>
                <a:ea typeface="Times New Roman"/>
                <a:cs typeface="Times New Roman"/>
              </a:rPr>
              <a:t>DIVISION / </a:t>
            </a:r>
            <a:r>
              <a:rPr lang="es-ES" sz="2400" b="1" dirty="0">
                <a:solidFill>
                  <a:srgbClr val="00A79D"/>
                </a:solidFill>
                <a:latin typeface="Calibri"/>
                <a:ea typeface="Times New Roman"/>
                <a:cs typeface="Times New Roman"/>
              </a:rPr>
              <a:t>DIVISIÓN</a:t>
            </a:r>
            <a:r>
              <a:rPr lang="es-ES" sz="2400" b="1" dirty="0">
                <a:solidFill>
                  <a:srgbClr val="212121"/>
                </a:solidFill>
                <a:latin typeface="Calibri"/>
                <a:ea typeface="Times New Roman"/>
                <a:cs typeface="Times New Roman"/>
              </a:rPr>
              <a:t> </a:t>
            </a:r>
            <a:r>
              <a:rPr lang="es-ES" sz="2400" b="1" dirty="0">
                <a:solidFill>
                  <a:srgbClr val="00A79D"/>
                </a:solidFill>
                <a:latin typeface="Calibri"/>
                <a:ea typeface="Times New Roman"/>
                <a:cs typeface="Times New Roman"/>
              </a:rPr>
              <a:t>DE APRE</a:t>
            </a:r>
            <a:r>
              <a:rPr lang="en-US" sz="2400" b="1" dirty="0">
                <a:solidFill>
                  <a:srgbClr val="00A79D"/>
                </a:solidFill>
                <a:latin typeface="Calibri"/>
                <a:ea typeface="Times New Roman"/>
                <a:cs typeface="Times New Roman"/>
              </a:rPr>
              <a:t>NDIZAJE</a:t>
            </a:r>
            <a:r>
              <a:rPr lang="es-ES" sz="2400" b="1" dirty="0">
                <a:solidFill>
                  <a:srgbClr val="2CB673"/>
                </a:solidFill>
                <a:latin typeface="Calibri"/>
                <a:ea typeface="Times New Roman"/>
                <a:cs typeface="Times New Roman"/>
              </a:rPr>
              <a:t> TEMPRANO</a:t>
            </a:r>
            <a:r>
              <a:rPr lang="en-US" sz="2400" b="1" dirty="0">
                <a:solidFill>
                  <a:srgbClr val="2CB673"/>
                </a:solidFill>
                <a:latin typeface="Calibri"/>
                <a:ea typeface="Times New Roman"/>
                <a:cs typeface="Times New Roman"/>
              </a:rPr>
              <a:t> </a:t>
            </a:r>
            <a:r>
              <a:rPr lang="en-US" sz="2400" dirty="0">
                <a:solidFill>
                  <a:srgbClr val="00A79D"/>
                </a:solidFill>
                <a:latin typeface="Calibri"/>
                <a:ea typeface="Times New Roman"/>
                <a:cs typeface="Times New Roman"/>
              </a:rPr>
              <a:t>|</a:t>
            </a:r>
            <a:r>
              <a:rPr lang="en-US" sz="2400" b="1" dirty="0">
                <a:solidFill>
                  <a:srgbClr val="2CB673"/>
                </a:solidFill>
                <a:latin typeface="Calibri"/>
                <a:ea typeface="Times New Roman"/>
                <a:cs typeface="Times New Roman"/>
              </a:rPr>
              <a:t> </a:t>
            </a:r>
            <a:r>
              <a:rPr lang="en-US" sz="2400" dirty="0">
                <a:solidFill>
                  <a:srgbClr val="746458"/>
                </a:solidFill>
                <a:latin typeface="Calibri"/>
                <a:ea typeface="Times New Roman"/>
                <a:cs typeface="Times New Roman"/>
              </a:rPr>
              <a:t>OREGON DEPARTMENT OF EDUCATION</a:t>
            </a:r>
            <a:endParaRPr lang="en-US" sz="2400" dirty="0">
              <a:latin typeface="Calibri"/>
              <a:ea typeface="Times New Roman"/>
              <a:cs typeface="Times New Roman"/>
            </a:endParaRPr>
          </a:p>
          <a:p>
            <a:r>
              <a:rPr lang="en-US" sz="2400" dirty="0">
                <a:solidFill>
                  <a:srgbClr val="746458"/>
                </a:solidFill>
                <a:latin typeface="Calibri"/>
                <a:ea typeface="Times New Roman"/>
                <a:cs typeface="Times New Roman"/>
              </a:rPr>
              <a:t>OFFICE/</a:t>
            </a:r>
            <a:r>
              <a:rPr lang="en-US" sz="2400" dirty="0">
                <a:solidFill>
                  <a:srgbClr val="1F497D"/>
                </a:solidFill>
                <a:latin typeface="inherit"/>
                <a:ea typeface="Times New Roman"/>
                <a:cs typeface="Times New Roman"/>
              </a:rPr>
              <a:t> </a:t>
            </a:r>
            <a:r>
              <a:rPr lang="es-ES" sz="2400" dirty="0">
                <a:solidFill>
                  <a:srgbClr val="746458"/>
                </a:solidFill>
                <a:latin typeface="Calibri"/>
                <a:ea typeface="Times New Roman"/>
                <a:cs typeface="Times New Roman"/>
              </a:rPr>
              <a:t>OFICINA</a:t>
            </a:r>
            <a:r>
              <a:rPr lang="en-US" sz="2400" dirty="0">
                <a:solidFill>
                  <a:srgbClr val="2CB673"/>
                </a:solidFill>
                <a:latin typeface="Calibri"/>
                <a:ea typeface="Times New Roman"/>
                <a:cs typeface="Times New Roman"/>
              </a:rPr>
              <a:t> </a:t>
            </a:r>
            <a:r>
              <a:rPr lang="en-US" sz="2400" dirty="0">
                <a:solidFill>
                  <a:srgbClr val="00A79D"/>
                </a:solidFill>
                <a:latin typeface="Calibri"/>
                <a:ea typeface="Times New Roman"/>
                <a:cs typeface="Times New Roman"/>
              </a:rPr>
              <a:t>503.947.2516 | </a:t>
            </a:r>
            <a:r>
              <a:rPr lang="en-US" sz="2400" dirty="0">
                <a:solidFill>
                  <a:srgbClr val="746458"/>
                </a:solidFill>
                <a:latin typeface="Calibri"/>
                <a:ea typeface="Times New Roman"/>
                <a:cs typeface="Times New Roman"/>
              </a:rPr>
              <a:t>MOBILE/</a:t>
            </a:r>
            <a:r>
              <a:rPr lang="es-ES" sz="2400" dirty="0">
                <a:solidFill>
                  <a:srgbClr val="746458"/>
                </a:solidFill>
                <a:latin typeface="Calibri"/>
                <a:ea typeface="Times New Roman"/>
                <a:cs typeface="Times New Roman"/>
              </a:rPr>
              <a:t> MÓVIL</a:t>
            </a:r>
            <a:r>
              <a:rPr lang="en-US" sz="2400" dirty="0">
                <a:solidFill>
                  <a:srgbClr val="00A79D"/>
                </a:solidFill>
                <a:latin typeface="Calibri"/>
                <a:ea typeface="Times New Roman"/>
                <a:cs typeface="Times New Roman"/>
              </a:rPr>
              <a:t> </a:t>
            </a:r>
            <a:r>
              <a:rPr lang="en-US" sz="2400" dirty="0" smtClean="0">
                <a:solidFill>
                  <a:srgbClr val="00A79D"/>
                </a:solidFill>
                <a:latin typeface="Calibri"/>
                <a:ea typeface="Times New Roman"/>
                <a:cs typeface="Times New Roman"/>
              </a:rPr>
              <a:t>971.718.6785</a:t>
            </a:r>
          </a:p>
          <a:p>
            <a:r>
              <a:rPr lang="en-US" sz="2400" dirty="0" smtClean="0">
                <a:solidFill>
                  <a:srgbClr val="00A79D"/>
                </a:solidFill>
                <a:effectLst/>
                <a:latin typeface="Calibri"/>
                <a:ea typeface="Times New Roman"/>
                <a:cs typeface="Times New Roman"/>
                <a:hlinkClick r:id="rId3"/>
              </a:rPr>
              <a:t>Lillian.green@state.or.us</a:t>
            </a:r>
            <a:endParaRPr lang="en-US" sz="2400" dirty="0" smtClean="0">
              <a:solidFill>
                <a:srgbClr val="00A79D"/>
              </a:solidFill>
              <a:effectLst/>
              <a:latin typeface="Calibri"/>
              <a:ea typeface="Times New Roman"/>
              <a:cs typeface="Times New Roman"/>
            </a:endParaRPr>
          </a:p>
          <a:p>
            <a:endParaRPr lang="en-US" sz="2400" dirty="0">
              <a:effectLst/>
              <a:latin typeface="Calibri"/>
              <a:ea typeface="Times New Roman"/>
              <a:cs typeface="Times New Roman"/>
            </a:endParaRPr>
          </a:p>
        </p:txBody>
      </p:sp>
    </p:spTree>
    <p:extLst>
      <p:ext uri="{BB962C8B-B14F-4D97-AF65-F5344CB8AC3E}">
        <p14:creationId xmlns:p14="http://schemas.microsoft.com/office/powerpoint/2010/main" val="408301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Division</a:t>
            </a:r>
            <a:endParaRPr lang="en-US" dirty="0"/>
          </a:p>
        </p:txBody>
      </p:sp>
      <p:sp>
        <p:nvSpPr>
          <p:cNvPr id="3" name="Content Placeholder 2"/>
          <p:cNvSpPr>
            <a:spLocks noGrp="1"/>
          </p:cNvSpPr>
          <p:nvPr>
            <p:ph sz="quarter" idx="1"/>
          </p:nvPr>
        </p:nvSpPr>
        <p:spPr>
          <a:xfrm>
            <a:off x="457200" y="1600200"/>
            <a:ext cx="8458200" cy="5105400"/>
          </a:xfrm>
        </p:spPr>
        <p:txBody>
          <a:bodyPr>
            <a:normAutofit/>
          </a:bodyPr>
          <a:lstStyle/>
          <a:p>
            <a:pPr marL="0" indent="0" algn="ctr">
              <a:buNone/>
            </a:pPr>
            <a:endParaRPr lang="en-US" i="1" dirty="0" smtClean="0"/>
          </a:p>
          <a:p>
            <a:pPr marL="0" indent="0">
              <a:buNone/>
            </a:pPr>
            <a:endParaRPr lang="en-US" i="1" dirty="0"/>
          </a:p>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smtClean="0"/>
          </a:p>
          <a:p>
            <a:pPr marL="0" indent="0" algn="ctr">
              <a:buNone/>
            </a:pPr>
            <a:endParaRPr lang="en-US" i="1" dirty="0"/>
          </a:p>
          <a:p>
            <a:pPr marL="0" indent="0" algn="ctr">
              <a:buNone/>
            </a:pPr>
            <a:endParaRPr lang="en-US" i="1" dirty="0" smtClean="0"/>
          </a:p>
        </p:txBody>
      </p:sp>
      <p:graphicFrame>
        <p:nvGraphicFramePr>
          <p:cNvPr id="5" name="Diagram 4"/>
          <p:cNvGraphicFramePr/>
          <p:nvPr>
            <p:extLst>
              <p:ext uri="{D42A27DB-BD31-4B8C-83A1-F6EECF244321}">
                <p14:modId xmlns:p14="http://schemas.microsoft.com/office/powerpoint/2010/main" val="4065623192"/>
              </p:ext>
            </p:extLst>
          </p:nvPr>
        </p:nvGraphicFramePr>
        <p:xfrm>
          <a:off x="381000" y="14478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8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Breakthrough</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771478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29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Hubs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0042041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71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Hub Map</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633295"/>
            <a:ext cx="8278771" cy="4919905"/>
          </a:xfrm>
        </p:spPr>
      </p:pic>
    </p:spTree>
    <p:extLst>
      <p:ext uri="{BB962C8B-B14F-4D97-AF65-F5344CB8AC3E}">
        <p14:creationId xmlns:p14="http://schemas.microsoft.com/office/powerpoint/2010/main" val="352455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Promise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3616584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09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Learning/Kindergarten Partnership &amp; Innovation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1545655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58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P-3 Alignment Framework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9</a:t>
            </a:fld>
            <a:endParaRPr lang="en-US"/>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05000" y="1585091"/>
            <a:ext cx="5257800" cy="481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bg3learninghub.files.wordpress.com/2014/02/comprehensive-approa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16468"/>
            <a:ext cx="6324600" cy="4992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248400"/>
            <a:ext cx="8686800" cy="523220"/>
          </a:xfrm>
          <a:prstGeom prst="rect">
            <a:avLst/>
          </a:prstGeom>
          <a:noFill/>
        </p:spPr>
        <p:txBody>
          <a:bodyPr wrap="square" rtlCol="0">
            <a:spAutoFit/>
          </a:bodyPr>
          <a:lstStyle/>
          <a:p>
            <a:r>
              <a:rPr lang="en-US" sz="1400" dirty="0" smtClean="0"/>
              <a:t>Kauerz, K. and Coffman, J. (2013). </a:t>
            </a:r>
            <a:r>
              <a:rPr lang="en-US" sz="1400" i="1" dirty="0" smtClean="0"/>
              <a:t>Framework for Planning, Implementing, and Evaluating PreK-3</a:t>
            </a:r>
            <a:r>
              <a:rPr lang="en-US" sz="1400" i="1" baseline="30000" dirty="0" smtClean="0"/>
              <a:t>rd</a:t>
            </a:r>
            <a:r>
              <a:rPr lang="en-US" sz="1400" i="1" dirty="0" smtClean="0"/>
              <a:t> Grade Approaches. </a:t>
            </a:r>
            <a:r>
              <a:rPr lang="en-US" sz="1400" dirty="0" smtClean="0"/>
              <a:t> Seattle, WA:  College of Education, University of Washington.</a:t>
            </a:r>
          </a:p>
        </p:txBody>
      </p:sp>
    </p:spTree>
    <p:extLst>
      <p:ext uri="{BB962C8B-B14F-4D97-AF65-F5344CB8AC3E}">
        <p14:creationId xmlns:p14="http://schemas.microsoft.com/office/powerpoint/2010/main" val="3359938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1378</Words>
  <Application>Microsoft Office PowerPoint</Application>
  <PresentationFormat>On-screen Show (4:3)</PresentationFormat>
  <Paragraphs>172</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Raising the Bar of Educational Excellence:  Fostering the connection Between Early Learning &amp; K-3 Education in Oregon </vt:lpstr>
      <vt:lpstr>Objectives</vt:lpstr>
      <vt:lpstr>Early Learning Division</vt:lpstr>
      <vt:lpstr>Equity Breakthrough</vt:lpstr>
      <vt:lpstr>Early Learning Hubs</vt:lpstr>
      <vt:lpstr>The Hub Map</vt:lpstr>
      <vt:lpstr>Preschool Promise</vt:lpstr>
      <vt:lpstr>Early Learning/Kindergarten Partnership &amp; Innovation</vt:lpstr>
      <vt:lpstr>P-3 Alignment Framework</vt:lpstr>
      <vt:lpstr>What are we aligning?</vt:lpstr>
      <vt:lpstr>Project Goals</vt:lpstr>
      <vt:lpstr>Oregon’s Early Learning and Kindergarten Standards</vt:lpstr>
      <vt:lpstr>Domains</vt:lpstr>
      <vt:lpstr>Guiding Values</vt:lpstr>
      <vt:lpstr>Project Recap To Date</vt:lpstr>
      <vt:lpstr>Project Recap to Date, cont.</vt:lpstr>
      <vt:lpstr>Next Steps</vt:lpstr>
      <vt:lpstr>Standards Alignment Draft Structure</vt:lpstr>
      <vt:lpstr>Review of Working Draft</vt:lpstr>
      <vt:lpstr>Feedback Questions</vt:lpstr>
      <vt:lpstr>Small Group Report Out  </vt:lpstr>
      <vt:lpstr>Contact Info</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Learning Kindergarten Standards Alignment Work Group</dc:title>
  <dc:creator>Administrator</dc:creator>
  <cp:lastModifiedBy>Administrator</cp:lastModifiedBy>
  <cp:revision>149</cp:revision>
  <cp:lastPrinted>2015-03-19T21:44:06Z</cp:lastPrinted>
  <dcterms:created xsi:type="dcterms:W3CDTF">2015-03-12T22:10:07Z</dcterms:created>
  <dcterms:modified xsi:type="dcterms:W3CDTF">2015-10-21T21:05:54Z</dcterms:modified>
</cp:coreProperties>
</file>