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4"/>
  </p:notesMasterIdLst>
  <p:handoutMasterIdLst>
    <p:handoutMasterId r:id="rId15"/>
  </p:handoutMasterIdLst>
  <p:sldIdLst>
    <p:sldId id="256" r:id="rId3"/>
    <p:sldId id="257" r:id="rId4"/>
    <p:sldId id="258" r:id="rId5"/>
    <p:sldId id="266" r:id="rId6"/>
    <p:sldId id="285" r:id="rId7"/>
    <p:sldId id="283" r:id="rId8"/>
    <p:sldId id="286" r:id="rId9"/>
    <p:sldId id="287" r:id="rId10"/>
    <p:sldId id="280" r:id="rId11"/>
    <p:sldId id="284" r:id="rId12"/>
    <p:sldId id="279" r:id="rId1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94688" autoAdjust="0"/>
  </p:normalViewPr>
  <p:slideViewPr>
    <p:cSldViewPr>
      <p:cViewPr>
        <p:scale>
          <a:sx n="60" d="100"/>
          <a:sy n="60" d="100"/>
        </p:scale>
        <p:origin x="-1052"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eaLnBrk="0" hangingPunct="0">
              <a:defRPr sz="1300"/>
            </a:lvl1pPr>
          </a:lstStyle>
          <a:p>
            <a:endParaRPr lang="en-US" dirty="0"/>
          </a:p>
        </p:txBody>
      </p:sp>
      <p:sp>
        <p:nvSpPr>
          <p:cNvPr id="17411"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eaLnBrk="0" hangingPunct="0">
              <a:defRPr sz="1300"/>
            </a:lvl1pPr>
          </a:lstStyle>
          <a:p>
            <a:endParaRPr lang="en-US" dirty="0"/>
          </a:p>
        </p:txBody>
      </p:sp>
      <p:sp>
        <p:nvSpPr>
          <p:cNvPr id="17412"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eaLnBrk="0" hangingPunct="0">
              <a:defRPr sz="1300"/>
            </a:lvl1pPr>
          </a:lstStyle>
          <a:p>
            <a:endParaRPr lang="en-US" dirty="0"/>
          </a:p>
        </p:txBody>
      </p:sp>
      <p:sp>
        <p:nvSpPr>
          <p:cNvPr id="17413"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eaLnBrk="0" hangingPunct="0">
              <a:defRPr sz="1300"/>
            </a:lvl1pPr>
          </a:lstStyle>
          <a:p>
            <a:fld id="{B86B488C-1273-4F46-A528-C4B9A09DBEDC}" type="slidenum">
              <a:rPr lang="en-US"/>
              <a:pPr/>
              <a:t>‹#›</a:t>
            </a:fld>
            <a:endParaRPr lang="en-US" dirty="0"/>
          </a:p>
        </p:txBody>
      </p:sp>
    </p:spTree>
    <p:extLst>
      <p:ext uri="{BB962C8B-B14F-4D97-AF65-F5344CB8AC3E}">
        <p14:creationId xmlns:p14="http://schemas.microsoft.com/office/powerpoint/2010/main" val="233351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p:cNvSpPr>
          <p:nvPr>
            <p:ph type="sldImg" idx="2"/>
          </p:nvPr>
        </p:nvSpPr>
        <p:spPr bwMode="auto">
          <a:xfrm>
            <a:off x="1181100" y="698500"/>
            <a:ext cx="4648200" cy="3486150"/>
          </a:xfrm>
          <a:prstGeom prst="rect">
            <a:avLst/>
          </a:prstGeom>
          <a:no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3"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818" tIns="46910" rIns="93818" bIns="469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6" name="Rectangle 8"/>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eaLnBrk="0" hangingPunct="0">
              <a:defRPr sz="1300"/>
            </a:lvl1pPr>
          </a:lstStyle>
          <a:p>
            <a:endParaRPr lang="en-US" dirty="0"/>
          </a:p>
        </p:txBody>
      </p:sp>
      <p:sp>
        <p:nvSpPr>
          <p:cNvPr id="2057" name="Rectangle 9"/>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eaLnBrk="0" hangingPunct="0">
              <a:defRPr sz="1300"/>
            </a:lvl1pPr>
          </a:lstStyle>
          <a:p>
            <a:endParaRPr lang="en-US" dirty="0"/>
          </a:p>
        </p:txBody>
      </p:sp>
      <p:sp>
        <p:nvSpPr>
          <p:cNvPr id="2058" name="Rectangle 10"/>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eaLnBrk="0" hangingPunct="0">
              <a:defRPr sz="1300"/>
            </a:lvl1pPr>
          </a:lstStyle>
          <a:p>
            <a:endParaRPr lang="en-US" dirty="0"/>
          </a:p>
        </p:txBody>
      </p:sp>
      <p:sp>
        <p:nvSpPr>
          <p:cNvPr id="2059" name="Rectangle 11"/>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eaLnBrk="0" hangingPunct="0">
              <a:defRPr sz="1300"/>
            </a:lvl1pPr>
          </a:lstStyle>
          <a:p>
            <a:fld id="{CEC76FE6-18FF-4904-A79F-D11B604C1BF0}" type="slidenum">
              <a:rPr lang="en-US"/>
              <a:pPr/>
              <a:t>‹#›</a:t>
            </a:fld>
            <a:endParaRPr lang="en-US" dirty="0"/>
          </a:p>
        </p:txBody>
      </p:sp>
    </p:spTree>
    <p:extLst>
      <p:ext uri="{BB962C8B-B14F-4D97-AF65-F5344CB8AC3E}">
        <p14:creationId xmlns:p14="http://schemas.microsoft.com/office/powerpoint/2010/main" val="3624036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76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987">
              <a:defRPr>
                <a:solidFill>
                  <a:schemeClr val="tx1"/>
                </a:solidFill>
                <a:latin typeface="Verdana" pitchFamily="34" charset="0"/>
              </a:defRPr>
            </a:lvl1pPr>
            <a:lvl2pPr marL="742909" indent="-285734" defTabSz="934987">
              <a:defRPr>
                <a:solidFill>
                  <a:schemeClr val="tx1"/>
                </a:solidFill>
                <a:latin typeface="Verdana" pitchFamily="34" charset="0"/>
              </a:defRPr>
            </a:lvl2pPr>
            <a:lvl3pPr marL="1142937" indent="-228587" defTabSz="934987">
              <a:defRPr>
                <a:solidFill>
                  <a:schemeClr val="tx1"/>
                </a:solidFill>
                <a:latin typeface="Verdana" pitchFamily="34" charset="0"/>
              </a:defRPr>
            </a:lvl3pPr>
            <a:lvl4pPr marL="1600111" indent="-228587" defTabSz="934987">
              <a:defRPr>
                <a:solidFill>
                  <a:schemeClr val="tx1"/>
                </a:solidFill>
                <a:latin typeface="Verdana" pitchFamily="34" charset="0"/>
              </a:defRPr>
            </a:lvl4pPr>
            <a:lvl5pPr marL="2057287" indent="-228587" defTabSz="934987">
              <a:defRPr>
                <a:solidFill>
                  <a:schemeClr val="tx1"/>
                </a:solidFill>
                <a:latin typeface="Verdana" pitchFamily="34" charset="0"/>
              </a:defRPr>
            </a:lvl5pPr>
            <a:lvl6pPr marL="2514461" indent="-228587" defTabSz="934987" eaLnBrk="0" fontAlgn="base" hangingPunct="0">
              <a:spcBef>
                <a:spcPct val="0"/>
              </a:spcBef>
              <a:spcAft>
                <a:spcPct val="0"/>
              </a:spcAft>
              <a:defRPr>
                <a:solidFill>
                  <a:schemeClr val="tx1"/>
                </a:solidFill>
                <a:latin typeface="Verdana" pitchFamily="34" charset="0"/>
              </a:defRPr>
            </a:lvl6pPr>
            <a:lvl7pPr marL="2971635" indent="-228587" defTabSz="934987" eaLnBrk="0" fontAlgn="base" hangingPunct="0">
              <a:spcBef>
                <a:spcPct val="0"/>
              </a:spcBef>
              <a:spcAft>
                <a:spcPct val="0"/>
              </a:spcAft>
              <a:defRPr>
                <a:solidFill>
                  <a:schemeClr val="tx1"/>
                </a:solidFill>
                <a:latin typeface="Verdana" pitchFamily="34" charset="0"/>
              </a:defRPr>
            </a:lvl7pPr>
            <a:lvl8pPr marL="3428811" indent="-228587" defTabSz="934987" eaLnBrk="0" fontAlgn="base" hangingPunct="0">
              <a:spcBef>
                <a:spcPct val="0"/>
              </a:spcBef>
              <a:spcAft>
                <a:spcPct val="0"/>
              </a:spcAft>
              <a:defRPr>
                <a:solidFill>
                  <a:schemeClr val="tx1"/>
                </a:solidFill>
                <a:latin typeface="Verdana" pitchFamily="34" charset="0"/>
              </a:defRPr>
            </a:lvl8pPr>
            <a:lvl9pPr marL="3885985" indent="-228587" defTabSz="934987" eaLnBrk="0" fontAlgn="base" hangingPunct="0">
              <a:spcBef>
                <a:spcPct val="0"/>
              </a:spcBef>
              <a:spcAft>
                <a:spcPct val="0"/>
              </a:spcAft>
              <a:defRPr>
                <a:solidFill>
                  <a:schemeClr val="tx1"/>
                </a:solidFill>
                <a:latin typeface="Verdana" pitchFamily="34" charset="0"/>
              </a:defRPr>
            </a:lvl9pPr>
          </a:lstStyle>
          <a:p>
            <a:endParaRPr lang="en-US" altLang="en-US" dirty="0">
              <a:solidFill>
                <a:prstClr val="black"/>
              </a:solidFill>
            </a:endParaRPr>
          </a:p>
        </p:txBody>
      </p:sp>
      <p:sp>
        <p:nvSpPr>
          <p:cNvPr id="276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987">
              <a:defRPr>
                <a:solidFill>
                  <a:schemeClr val="tx1"/>
                </a:solidFill>
                <a:latin typeface="Verdana" pitchFamily="34" charset="0"/>
              </a:defRPr>
            </a:lvl1pPr>
            <a:lvl2pPr marL="742909" indent="-285734" defTabSz="934987">
              <a:defRPr>
                <a:solidFill>
                  <a:schemeClr val="tx1"/>
                </a:solidFill>
                <a:latin typeface="Verdana" pitchFamily="34" charset="0"/>
              </a:defRPr>
            </a:lvl2pPr>
            <a:lvl3pPr marL="1142937" indent="-228587" defTabSz="934987">
              <a:defRPr>
                <a:solidFill>
                  <a:schemeClr val="tx1"/>
                </a:solidFill>
                <a:latin typeface="Verdana" pitchFamily="34" charset="0"/>
              </a:defRPr>
            </a:lvl3pPr>
            <a:lvl4pPr marL="1600111" indent="-228587" defTabSz="934987">
              <a:defRPr>
                <a:solidFill>
                  <a:schemeClr val="tx1"/>
                </a:solidFill>
                <a:latin typeface="Verdana" pitchFamily="34" charset="0"/>
              </a:defRPr>
            </a:lvl4pPr>
            <a:lvl5pPr marL="2057287" indent="-228587" defTabSz="934987">
              <a:defRPr>
                <a:solidFill>
                  <a:schemeClr val="tx1"/>
                </a:solidFill>
                <a:latin typeface="Verdana" pitchFamily="34" charset="0"/>
              </a:defRPr>
            </a:lvl5pPr>
            <a:lvl6pPr marL="2514461" indent="-228587" defTabSz="934987" eaLnBrk="0" fontAlgn="base" hangingPunct="0">
              <a:spcBef>
                <a:spcPct val="0"/>
              </a:spcBef>
              <a:spcAft>
                <a:spcPct val="0"/>
              </a:spcAft>
              <a:defRPr>
                <a:solidFill>
                  <a:schemeClr val="tx1"/>
                </a:solidFill>
                <a:latin typeface="Verdana" pitchFamily="34" charset="0"/>
              </a:defRPr>
            </a:lvl6pPr>
            <a:lvl7pPr marL="2971635" indent="-228587" defTabSz="934987" eaLnBrk="0" fontAlgn="base" hangingPunct="0">
              <a:spcBef>
                <a:spcPct val="0"/>
              </a:spcBef>
              <a:spcAft>
                <a:spcPct val="0"/>
              </a:spcAft>
              <a:defRPr>
                <a:solidFill>
                  <a:schemeClr val="tx1"/>
                </a:solidFill>
                <a:latin typeface="Verdana" pitchFamily="34" charset="0"/>
              </a:defRPr>
            </a:lvl7pPr>
            <a:lvl8pPr marL="3428811" indent="-228587" defTabSz="934987" eaLnBrk="0" fontAlgn="base" hangingPunct="0">
              <a:spcBef>
                <a:spcPct val="0"/>
              </a:spcBef>
              <a:spcAft>
                <a:spcPct val="0"/>
              </a:spcAft>
              <a:defRPr>
                <a:solidFill>
                  <a:schemeClr val="tx1"/>
                </a:solidFill>
                <a:latin typeface="Verdana" pitchFamily="34" charset="0"/>
              </a:defRPr>
            </a:lvl8pPr>
            <a:lvl9pPr marL="3885985" indent="-228587" defTabSz="934987" eaLnBrk="0" fontAlgn="base" hangingPunct="0">
              <a:spcBef>
                <a:spcPct val="0"/>
              </a:spcBef>
              <a:spcAft>
                <a:spcPct val="0"/>
              </a:spcAft>
              <a:defRPr>
                <a:solidFill>
                  <a:schemeClr val="tx1"/>
                </a:solidFill>
                <a:latin typeface="Verdana" pitchFamily="34" charset="0"/>
              </a:defRPr>
            </a:lvl9pPr>
          </a:lstStyle>
          <a:p>
            <a:fld id="{D712A7C2-4C29-44AB-8508-08A243CA8B06}" type="slidenum">
              <a:rPr lang="en-US" altLang="en-US">
                <a:solidFill>
                  <a:prstClr val="black"/>
                </a:solidFill>
              </a:rPr>
              <a:pPr/>
              <a:t>6</a:t>
            </a:fld>
            <a:endParaRPr lang="en-US"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76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987">
              <a:defRPr>
                <a:solidFill>
                  <a:schemeClr val="tx1"/>
                </a:solidFill>
                <a:latin typeface="Verdana" pitchFamily="34" charset="0"/>
              </a:defRPr>
            </a:lvl1pPr>
            <a:lvl2pPr marL="742909" indent="-285734" defTabSz="934987">
              <a:defRPr>
                <a:solidFill>
                  <a:schemeClr val="tx1"/>
                </a:solidFill>
                <a:latin typeface="Verdana" pitchFamily="34" charset="0"/>
              </a:defRPr>
            </a:lvl2pPr>
            <a:lvl3pPr marL="1142937" indent="-228587" defTabSz="934987">
              <a:defRPr>
                <a:solidFill>
                  <a:schemeClr val="tx1"/>
                </a:solidFill>
                <a:latin typeface="Verdana" pitchFamily="34" charset="0"/>
              </a:defRPr>
            </a:lvl3pPr>
            <a:lvl4pPr marL="1600111" indent="-228587" defTabSz="934987">
              <a:defRPr>
                <a:solidFill>
                  <a:schemeClr val="tx1"/>
                </a:solidFill>
                <a:latin typeface="Verdana" pitchFamily="34" charset="0"/>
              </a:defRPr>
            </a:lvl4pPr>
            <a:lvl5pPr marL="2057287" indent="-228587" defTabSz="934987">
              <a:defRPr>
                <a:solidFill>
                  <a:schemeClr val="tx1"/>
                </a:solidFill>
                <a:latin typeface="Verdana" pitchFamily="34" charset="0"/>
              </a:defRPr>
            </a:lvl5pPr>
            <a:lvl6pPr marL="2514461" indent="-228587" defTabSz="934987" eaLnBrk="0" fontAlgn="base" hangingPunct="0">
              <a:spcBef>
                <a:spcPct val="0"/>
              </a:spcBef>
              <a:spcAft>
                <a:spcPct val="0"/>
              </a:spcAft>
              <a:defRPr>
                <a:solidFill>
                  <a:schemeClr val="tx1"/>
                </a:solidFill>
                <a:latin typeface="Verdana" pitchFamily="34" charset="0"/>
              </a:defRPr>
            </a:lvl6pPr>
            <a:lvl7pPr marL="2971635" indent="-228587" defTabSz="934987" eaLnBrk="0" fontAlgn="base" hangingPunct="0">
              <a:spcBef>
                <a:spcPct val="0"/>
              </a:spcBef>
              <a:spcAft>
                <a:spcPct val="0"/>
              </a:spcAft>
              <a:defRPr>
                <a:solidFill>
                  <a:schemeClr val="tx1"/>
                </a:solidFill>
                <a:latin typeface="Verdana" pitchFamily="34" charset="0"/>
              </a:defRPr>
            </a:lvl7pPr>
            <a:lvl8pPr marL="3428811" indent="-228587" defTabSz="934987" eaLnBrk="0" fontAlgn="base" hangingPunct="0">
              <a:spcBef>
                <a:spcPct val="0"/>
              </a:spcBef>
              <a:spcAft>
                <a:spcPct val="0"/>
              </a:spcAft>
              <a:defRPr>
                <a:solidFill>
                  <a:schemeClr val="tx1"/>
                </a:solidFill>
                <a:latin typeface="Verdana" pitchFamily="34" charset="0"/>
              </a:defRPr>
            </a:lvl8pPr>
            <a:lvl9pPr marL="3885985" indent="-228587" defTabSz="934987" eaLnBrk="0" fontAlgn="base" hangingPunct="0">
              <a:spcBef>
                <a:spcPct val="0"/>
              </a:spcBef>
              <a:spcAft>
                <a:spcPct val="0"/>
              </a:spcAft>
              <a:defRPr>
                <a:solidFill>
                  <a:schemeClr val="tx1"/>
                </a:solidFill>
                <a:latin typeface="Verdana" pitchFamily="34" charset="0"/>
              </a:defRPr>
            </a:lvl9pPr>
          </a:lstStyle>
          <a:p>
            <a:endParaRPr lang="en-US" altLang="en-US" dirty="0">
              <a:solidFill>
                <a:prstClr val="black"/>
              </a:solidFill>
            </a:endParaRPr>
          </a:p>
        </p:txBody>
      </p:sp>
      <p:sp>
        <p:nvSpPr>
          <p:cNvPr id="276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987">
              <a:defRPr>
                <a:solidFill>
                  <a:schemeClr val="tx1"/>
                </a:solidFill>
                <a:latin typeface="Verdana" pitchFamily="34" charset="0"/>
              </a:defRPr>
            </a:lvl1pPr>
            <a:lvl2pPr marL="742909" indent="-285734" defTabSz="934987">
              <a:defRPr>
                <a:solidFill>
                  <a:schemeClr val="tx1"/>
                </a:solidFill>
                <a:latin typeface="Verdana" pitchFamily="34" charset="0"/>
              </a:defRPr>
            </a:lvl2pPr>
            <a:lvl3pPr marL="1142937" indent="-228587" defTabSz="934987">
              <a:defRPr>
                <a:solidFill>
                  <a:schemeClr val="tx1"/>
                </a:solidFill>
                <a:latin typeface="Verdana" pitchFamily="34" charset="0"/>
              </a:defRPr>
            </a:lvl3pPr>
            <a:lvl4pPr marL="1600111" indent="-228587" defTabSz="934987">
              <a:defRPr>
                <a:solidFill>
                  <a:schemeClr val="tx1"/>
                </a:solidFill>
                <a:latin typeface="Verdana" pitchFamily="34" charset="0"/>
              </a:defRPr>
            </a:lvl4pPr>
            <a:lvl5pPr marL="2057287" indent="-228587" defTabSz="934987">
              <a:defRPr>
                <a:solidFill>
                  <a:schemeClr val="tx1"/>
                </a:solidFill>
                <a:latin typeface="Verdana" pitchFamily="34" charset="0"/>
              </a:defRPr>
            </a:lvl5pPr>
            <a:lvl6pPr marL="2514461" indent="-228587" defTabSz="934987" eaLnBrk="0" fontAlgn="base" hangingPunct="0">
              <a:spcBef>
                <a:spcPct val="0"/>
              </a:spcBef>
              <a:spcAft>
                <a:spcPct val="0"/>
              </a:spcAft>
              <a:defRPr>
                <a:solidFill>
                  <a:schemeClr val="tx1"/>
                </a:solidFill>
                <a:latin typeface="Verdana" pitchFamily="34" charset="0"/>
              </a:defRPr>
            </a:lvl6pPr>
            <a:lvl7pPr marL="2971635" indent="-228587" defTabSz="934987" eaLnBrk="0" fontAlgn="base" hangingPunct="0">
              <a:spcBef>
                <a:spcPct val="0"/>
              </a:spcBef>
              <a:spcAft>
                <a:spcPct val="0"/>
              </a:spcAft>
              <a:defRPr>
                <a:solidFill>
                  <a:schemeClr val="tx1"/>
                </a:solidFill>
                <a:latin typeface="Verdana" pitchFamily="34" charset="0"/>
              </a:defRPr>
            </a:lvl7pPr>
            <a:lvl8pPr marL="3428811" indent="-228587" defTabSz="934987" eaLnBrk="0" fontAlgn="base" hangingPunct="0">
              <a:spcBef>
                <a:spcPct val="0"/>
              </a:spcBef>
              <a:spcAft>
                <a:spcPct val="0"/>
              </a:spcAft>
              <a:defRPr>
                <a:solidFill>
                  <a:schemeClr val="tx1"/>
                </a:solidFill>
                <a:latin typeface="Verdana" pitchFamily="34" charset="0"/>
              </a:defRPr>
            </a:lvl8pPr>
            <a:lvl9pPr marL="3885985" indent="-228587" defTabSz="934987" eaLnBrk="0" fontAlgn="base" hangingPunct="0">
              <a:spcBef>
                <a:spcPct val="0"/>
              </a:spcBef>
              <a:spcAft>
                <a:spcPct val="0"/>
              </a:spcAft>
              <a:defRPr>
                <a:solidFill>
                  <a:schemeClr val="tx1"/>
                </a:solidFill>
                <a:latin typeface="Verdana" pitchFamily="34" charset="0"/>
              </a:defRPr>
            </a:lvl9pPr>
          </a:lstStyle>
          <a:p>
            <a:fld id="{D712A7C2-4C29-44AB-8508-08A243CA8B06}" type="slidenum">
              <a:rPr lang="en-US" altLang="en-US">
                <a:solidFill>
                  <a:prstClr val="black"/>
                </a:solidFill>
              </a:rPr>
              <a:pPr/>
              <a:t>7</a:t>
            </a:fld>
            <a:endParaRPr lang="en-US"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76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987">
              <a:defRPr>
                <a:solidFill>
                  <a:schemeClr val="tx1"/>
                </a:solidFill>
                <a:latin typeface="Verdana" pitchFamily="34" charset="0"/>
              </a:defRPr>
            </a:lvl1pPr>
            <a:lvl2pPr marL="742909" indent="-285734" defTabSz="934987">
              <a:defRPr>
                <a:solidFill>
                  <a:schemeClr val="tx1"/>
                </a:solidFill>
                <a:latin typeface="Verdana" pitchFamily="34" charset="0"/>
              </a:defRPr>
            </a:lvl2pPr>
            <a:lvl3pPr marL="1142937" indent="-228587" defTabSz="934987">
              <a:defRPr>
                <a:solidFill>
                  <a:schemeClr val="tx1"/>
                </a:solidFill>
                <a:latin typeface="Verdana" pitchFamily="34" charset="0"/>
              </a:defRPr>
            </a:lvl3pPr>
            <a:lvl4pPr marL="1600111" indent="-228587" defTabSz="934987">
              <a:defRPr>
                <a:solidFill>
                  <a:schemeClr val="tx1"/>
                </a:solidFill>
                <a:latin typeface="Verdana" pitchFamily="34" charset="0"/>
              </a:defRPr>
            </a:lvl4pPr>
            <a:lvl5pPr marL="2057287" indent="-228587" defTabSz="934987">
              <a:defRPr>
                <a:solidFill>
                  <a:schemeClr val="tx1"/>
                </a:solidFill>
                <a:latin typeface="Verdana" pitchFamily="34" charset="0"/>
              </a:defRPr>
            </a:lvl5pPr>
            <a:lvl6pPr marL="2514461" indent="-228587" defTabSz="934987" eaLnBrk="0" fontAlgn="base" hangingPunct="0">
              <a:spcBef>
                <a:spcPct val="0"/>
              </a:spcBef>
              <a:spcAft>
                <a:spcPct val="0"/>
              </a:spcAft>
              <a:defRPr>
                <a:solidFill>
                  <a:schemeClr val="tx1"/>
                </a:solidFill>
                <a:latin typeface="Verdana" pitchFamily="34" charset="0"/>
              </a:defRPr>
            </a:lvl6pPr>
            <a:lvl7pPr marL="2971635" indent="-228587" defTabSz="934987" eaLnBrk="0" fontAlgn="base" hangingPunct="0">
              <a:spcBef>
                <a:spcPct val="0"/>
              </a:spcBef>
              <a:spcAft>
                <a:spcPct val="0"/>
              </a:spcAft>
              <a:defRPr>
                <a:solidFill>
                  <a:schemeClr val="tx1"/>
                </a:solidFill>
                <a:latin typeface="Verdana" pitchFamily="34" charset="0"/>
              </a:defRPr>
            </a:lvl7pPr>
            <a:lvl8pPr marL="3428811" indent="-228587" defTabSz="934987" eaLnBrk="0" fontAlgn="base" hangingPunct="0">
              <a:spcBef>
                <a:spcPct val="0"/>
              </a:spcBef>
              <a:spcAft>
                <a:spcPct val="0"/>
              </a:spcAft>
              <a:defRPr>
                <a:solidFill>
                  <a:schemeClr val="tx1"/>
                </a:solidFill>
                <a:latin typeface="Verdana" pitchFamily="34" charset="0"/>
              </a:defRPr>
            </a:lvl8pPr>
            <a:lvl9pPr marL="3885985" indent="-228587" defTabSz="934987" eaLnBrk="0" fontAlgn="base" hangingPunct="0">
              <a:spcBef>
                <a:spcPct val="0"/>
              </a:spcBef>
              <a:spcAft>
                <a:spcPct val="0"/>
              </a:spcAft>
              <a:defRPr>
                <a:solidFill>
                  <a:schemeClr val="tx1"/>
                </a:solidFill>
                <a:latin typeface="Verdana" pitchFamily="34" charset="0"/>
              </a:defRPr>
            </a:lvl9pPr>
          </a:lstStyle>
          <a:p>
            <a:endParaRPr lang="en-US" altLang="en-US" dirty="0">
              <a:solidFill>
                <a:prstClr val="black"/>
              </a:solidFill>
            </a:endParaRPr>
          </a:p>
        </p:txBody>
      </p:sp>
      <p:sp>
        <p:nvSpPr>
          <p:cNvPr id="276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987">
              <a:defRPr>
                <a:solidFill>
                  <a:schemeClr val="tx1"/>
                </a:solidFill>
                <a:latin typeface="Verdana" pitchFamily="34" charset="0"/>
              </a:defRPr>
            </a:lvl1pPr>
            <a:lvl2pPr marL="742909" indent="-285734" defTabSz="934987">
              <a:defRPr>
                <a:solidFill>
                  <a:schemeClr val="tx1"/>
                </a:solidFill>
                <a:latin typeface="Verdana" pitchFamily="34" charset="0"/>
              </a:defRPr>
            </a:lvl2pPr>
            <a:lvl3pPr marL="1142937" indent="-228587" defTabSz="934987">
              <a:defRPr>
                <a:solidFill>
                  <a:schemeClr val="tx1"/>
                </a:solidFill>
                <a:latin typeface="Verdana" pitchFamily="34" charset="0"/>
              </a:defRPr>
            </a:lvl3pPr>
            <a:lvl4pPr marL="1600111" indent="-228587" defTabSz="934987">
              <a:defRPr>
                <a:solidFill>
                  <a:schemeClr val="tx1"/>
                </a:solidFill>
                <a:latin typeface="Verdana" pitchFamily="34" charset="0"/>
              </a:defRPr>
            </a:lvl4pPr>
            <a:lvl5pPr marL="2057287" indent="-228587" defTabSz="934987">
              <a:defRPr>
                <a:solidFill>
                  <a:schemeClr val="tx1"/>
                </a:solidFill>
                <a:latin typeface="Verdana" pitchFamily="34" charset="0"/>
              </a:defRPr>
            </a:lvl5pPr>
            <a:lvl6pPr marL="2514461" indent="-228587" defTabSz="934987" eaLnBrk="0" fontAlgn="base" hangingPunct="0">
              <a:spcBef>
                <a:spcPct val="0"/>
              </a:spcBef>
              <a:spcAft>
                <a:spcPct val="0"/>
              </a:spcAft>
              <a:defRPr>
                <a:solidFill>
                  <a:schemeClr val="tx1"/>
                </a:solidFill>
                <a:latin typeface="Verdana" pitchFamily="34" charset="0"/>
              </a:defRPr>
            </a:lvl6pPr>
            <a:lvl7pPr marL="2971635" indent="-228587" defTabSz="934987" eaLnBrk="0" fontAlgn="base" hangingPunct="0">
              <a:spcBef>
                <a:spcPct val="0"/>
              </a:spcBef>
              <a:spcAft>
                <a:spcPct val="0"/>
              </a:spcAft>
              <a:defRPr>
                <a:solidFill>
                  <a:schemeClr val="tx1"/>
                </a:solidFill>
                <a:latin typeface="Verdana" pitchFamily="34" charset="0"/>
              </a:defRPr>
            </a:lvl7pPr>
            <a:lvl8pPr marL="3428811" indent="-228587" defTabSz="934987" eaLnBrk="0" fontAlgn="base" hangingPunct="0">
              <a:spcBef>
                <a:spcPct val="0"/>
              </a:spcBef>
              <a:spcAft>
                <a:spcPct val="0"/>
              </a:spcAft>
              <a:defRPr>
                <a:solidFill>
                  <a:schemeClr val="tx1"/>
                </a:solidFill>
                <a:latin typeface="Verdana" pitchFamily="34" charset="0"/>
              </a:defRPr>
            </a:lvl8pPr>
            <a:lvl9pPr marL="3885985" indent="-228587" defTabSz="934987" eaLnBrk="0" fontAlgn="base" hangingPunct="0">
              <a:spcBef>
                <a:spcPct val="0"/>
              </a:spcBef>
              <a:spcAft>
                <a:spcPct val="0"/>
              </a:spcAft>
              <a:defRPr>
                <a:solidFill>
                  <a:schemeClr val="tx1"/>
                </a:solidFill>
                <a:latin typeface="Verdana" pitchFamily="34" charset="0"/>
              </a:defRPr>
            </a:lvl9pPr>
          </a:lstStyle>
          <a:p>
            <a:fld id="{D712A7C2-4C29-44AB-8508-08A243CA8B06}" type="slidenum">
              <a:rPr lang="en-US" altLang="en-US">
                <a:solidFill>
                  <a:prstClr val="black"/>
                </a:solidFill>
              </a:rPr>
              <a:pPr/>
              <a:t>8</a:t>
            </a:fld>
            <a:endParaRPr lang="en-US"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7BE582-C6D6-42C1-9349-E2A84CC8A27F}"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FB647-AD83-4603-B7BF-FFAD3CBD6D3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511A3655-1E44-4424-9E39-7DA470DC4A68}"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3506361-70C8-432A-93F0-141DC7F2B02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FDD7405-60FD-4A25-B3DD-05BF605EA69D}"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DF076-3FBF-4A8F-80EC-28CA0F9DD5C6}"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53291BC-C0BE-4454-B6FD-E10313E72F5B}"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7734675C-63F2-4474-8BB9-0E7CEB072A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E733C3B-11B0-46D4-8DAE-F9DF6935FA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B713750-4AB4-48A8-B763-37883CEE079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5C7C3572-32B7-45E0-9C7C-9AB15D44FCF2}"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5C5CA75-96F3-42DA-8C73-E2B32B310B9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organ@cosa.k12.or.us" TargetMode="External"/><Relationship Id="rId2" Type="http://schemas.openxmlformats.org/officeDocument/2006/relationships/hyperlink" Target="mailto:chuck@cosa.k12.or.us"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4.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subTitle" idx="1"/>
          </p:nvPr>
        </p:nvSpPr>
        <p:spPr>
          <a:xfrm>
            <a:off x="685800" y="1143000"/>
            <a:ext cx="7534372" cy="990600"/>
          </a:xfrm>
        </p:spPr>
        <p:txBody>
          <a:bodyPr>
            <a:normAutofit fontScale="40000" lnSpcReduction="20000"/>
          </a:bodyPr>
          <a:lstStyle/>
          <a:p>
            <a:endParaRPr lang="en-US" sz="2400" dirty="0" smtClean="0"/>
          </a:p>
          <a:p>
            <a:endParaRPr lang="en-US" sz="2400" dirty="0"/>
          </a:p>
          <a:p>
            <a:r>
              <a:rPr lang="en-US" sz="4400" dirty="0" smtClean="0">
                <a:effectLst>
                  <a:outerShdw blurRad="38100" dist="38100" dir="2700000" algn="tl">
                    <a:srgbClr val="000000">
                      <a:alpha val="43137"/>
                    </a:srgbClr>
                  </a:outerShdw>
                </a:effectLst>
              </a:rPr>
              <a:t>Off the record and Salishan Conference</a:t>
            </a:r>
          </a:p>
          <a:p>
            <a:r>
              <a:rPr lang="en-US" sz="4400" dirty="0" smtClean="0">
                <a:effectLst>
                  <a:outerShdw blurRad="38100" dist="38100" dir="2700000" algn="tl">
                    <a:srgbClr val="000000">
                      <a:alpha val="43137"/>
                    </a:srgbClr>
                  </a:outerShdw>
                </a:effectLst>
              </a:rPr>
              <a:t>January 25-26, 2018</a:t>
            </a:r>
          </a:p>
          <a:p>
            <a:endParaRPr lang="en-US" sz="4400" dirty="0" smtClean="0">
              <a:effectLst>
                <a:outerShdw blurRad="38100" dist="38100" dir="2700000" algn="tl">
                  <a:srgbClr val="000000">
                    <a:alpha val="43137"/>
                  </a:srgbClr>
                </a:outerShdw>
              </a:effectLst>
            </a:endParaRPr>
          </a:p>
        </p:txBody>
      </p:sp>
      <p:sp>
        <p:nvSpPr>
          <p:cNvPr id="4101" name="Rectangle 5"/>
          <p:cNvSpPr>
            <a:spLocks noGrp="1" noChangeArrowheads="1"/>
          </p:cNvSpPr>
          <p:nvPr>
            <p:ph type="ctrTitle"/>
          </p:nvPr>
        </p:nvSpPr>
        <p:spPr>
          <a:xfrm>
            <a:off x="685800" y="381000"/>
            <a:ext cx="7772400" cy="762000"/>
          </a:xfrm>
        </p:spPr>
        <p:txBody>
          <a:bodyPr>
            <a:noAutofit/>
          </a:bodyPr>
          <a:lstStyle/>
          <a:p>
            <a:r>
              <a:rPr lang="en-US" sz="2800" dirty="0" smtClean="0">
                <a:solidFill>
                  <a:schemeClr val="tx1"/>
                </a:solidFill>
              </a:rPr>
              <a:t/>
            </a:r>
            <a:br>
              <a:rPr lang="en-US" sz="2800" dirty="0" smtClean="0">
                <a:solidFill>
                  <a:schemeClr val="tx1"/>
                </a:solidFill>
              </a:rPr>
            </a:br>
            <a:r>
              <a:rPr lang="en-US" sz="2800" dirty="0" smtClean="0">
                <a:solidFill>
                  <a:schemeClr val="tx1"/>
                </a:solidFill>
              </a:rPr>
              <a:t>2018 Legislative Session Preview</a:t>
            </a:r>
            <a:endParaRPr lang="en-US" sz="28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766" y="2895600"/>
            <a:ext cx="71151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dirty="0" smtClean="0"/>
              <a:t>Issues and Bills of Interest in 2018</a:t>
            </a:r>
            <a:endParaRPr lang="en-US" dirty="0"/>
          </a:p>
        </p:txBody>
      </p:sp>
      <p:sp>
        <p:nvSpPr>
          <p:cNvPr id="19459" name="Rectangle 3"/>
          <p:cNvSpPr>
            <a:spLocks noGrp="1" noChangeArrowheads="1"/>
          </p:cNvSpPr>
          <p:nvPr>
            <p:ph sz="quarter" idx="1"/>
          </p:nvPr>
        </p:nvSpPr>
        <p:spPr/>
        <p:txBody>
          <a:bodyPr>
            <a:noAutofit/>
          </a:bodyPr>
          <a:lstStyle/>
          <a:p>
            <a:r>
              <a:rPr lang="en-US" sz="2000" dirty="0" smtClean="0"/>
              <a:t>Future of Chief Education Office</a:t>
            </a:r>
          </a:p>
          <a:p>
            <a:r>
              <a:rPr lang="en-US" sz="2000" dirty="0" smtClean="0"/>
              <a:t>Instructional Hours – State Board of Education</a:t>
            </a:r>
          </a:p>
          <a:p>
            <a:r>
              <a:rPr lang="en-US" sz="2000" dirty="0" smtClean="0"/>
              <a:t>Student Success Committee</a:t>
            </a:r>
          </a:p>
          <a:p>
            <a:r>
              <a:rPr lang="en-US" sz="2000" dirty="0" smtClean="0"/>
              <a:t>HB 4012 – Extends sunset allowing CTE teachers to work full time while retired</a:t>
            </a:r>
          </a:p>
          <a:p>
            <a:r>
              <a:rPr lang="en-US" sz="2000" dirty="0" smtClean="0"/>
              <a:t>HB 4113 – Makes class size a mandatory subject of collective bargaining</a:t>
            </a:r>
          </a:p>
          <a:p>
            <a:r>
              <a:rPr lang="en-US" sz="2000" dirty="0" smtClean="0"/>
              <a:t>SB 1521 – Extends Open Enrollment sunset one year (July 1, 2020)</a:t>
            </a:r>
          </a:p>
          <a:p>
            <a:r>
              <a:rPr lang="en-US" sz="2000" dirty="0" smtClean="0"/>
              <a:t>SB 1522 – Allows students who receive modified diplomas to continue receiving transitions services until age 21 paid for by the SSF</a:t>
            </a:r>
          </a:p>
          <a:p>
            <a:r>
              <a:rPr lang="en-US" sz="2000" dirty="0" smtClean="0"/>
              <a:t>SB 1540 – Clarifies that consensual sexual relations between minors are not subject to mandatory reporting law</a:t>
            </a:r>
          </a:p>
          <a:p>
            <a:r>
              <a:rPr lang="en-US" sz="2000" dirty="0" smtClean="0"/>
              <a:t>SB 1566 – Governor Brown’s proposal to address PERS unfunded actuarial liability (UAL)</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019800"/>
            <a:ext cx="7683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215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dirty="0" smtClean="0"/>
              <a:t>COSA Staff Are Here to Assist You</a:t>
            </a:r>
            <a:endParaRPr lang="en-US" dirty="0"/>
          </a:p>
        </p:txBody>
      </p:sp>
      <p:sp>
        <p:nvSpPr>
          <p:cNvPr id="20483" name="Rectangle 3"/>
          <p:cNvSpPr>
            <a:spLocks noGrp="1" noChangeArrowheads="1"/>
          </p:cNvSpPr>
          <p:nvPr>
            <p:ph sz="quarter" idx="1"/>
          </p:nvPr>
        </p:nvSpPr>
        <p:spPr>
          <a:xfrm>
            <a:off x="381000" y="1600200"/>
            <a:ext cx="8153400" cy="4572000"/>
          </a:xfrm>
        </p:spPr>
        <p:txBody>
          <a:bodyPr>
            <a:normAutofit lnSpcReduction="10000"/>
          </a:bodyPr>
          <a:lstStyle/>
          <a:p>
            <a:r>
              <a:rPr lang="en-US" sz="2400" dirty="0" smtClean="0"/>
              <a:t>We want to hear from you when you have challenges or concerns in your districts.  We are your voice in Salem.  </a:t>
            </a:r>
          </a:p>
          <a:p>
            <a:pPr marL="0" indent="0">
              <a:buNone/>
            </a:pPr>
            <a:endParaRPr lang="en-US" sz="2400" dirty="0" smtClean="0"/>
          </a:p>
          <a:p>
            <a:r>
              <a:rPr lang="en-US" sz="2400" dirty="0" smtClean="0"/>
              <a:t>We can assist with bills/legislation, working with your legislators or other elected officials, administrative rules, ODE or other state and federal agencies and much more!</a:t>
            </a:r>
          </a:p>
          <a:p>
            <a:pPr marL="0" indent="0">
              <a:buNone/>
            </a:pPr>
            <a:endParaRPr lang="en-US" sz="2400" dirty="0" smtClean="0"/>
          </a:p>
          <a:p>
            <a:r>
              <a:rPr lang="en-US" sz="2400" dirty="0" smtClean="0"/>
              <a:t>Contact:</a:t>
            </a:r>
          </a:p>
          <a:p>
            <a:pPr lvl="1"/>
            <a:r>
              <a:rPr lang="en-US" b="1" dirty="0" smtClean="0"/>
              <a:t>Chuck Bennett, Legislative Director </a:t>
            </a:r>
            <a:r>
              <a:rPr lang="en-US" b="1" dirty="0" smtClean="0">
                <a:hlinkClick r:id="rId2"/>
              </a:rPr>
              <a:t>chuck@cosa.k12.or.us</a:t>
            </a:r>
            <a:endParaRPr lang="en-US" b="1" dirty="0" smtClean="0"/>
          </a:p>
          <a:p>
            <a:pPr lvl="1"/>
            <a:r>
              <a:rPr lang="en-US" b="1" dirty="0" smtClean="0"/>
              <a:t>Morgan </a:t>
            </a:r>
            <a:r>
              <a:rPr lang="en-US" b="1" dirty="0"/>
              <a:t>Allen, Deputy for Policy and Advocacy </a:t>
            </a:r>
            <a:r>
              <a:rPr lang="en-US" b="1" dirty="0" smtClean="0">
                <a:hlinkClick r:id="rId3"/>
              </a:rPr>
              <a:t>morgan@cosa.k12.or.us</a:t>
            </a:r>
            <a:r>
              <a:rPr lang="en-US" b="1" dirty="0" smtClean="0"/>
              <a:t> </a:t>
            </a:r>
            <a:endParaRPr lang="en-US" b="1" dirty="0"/>
          </a:p>
          <a:p>
            <a:pPr lvl="1"/>
            <a:endParaRPr lang="en-US" b="1" dirty="0" smtClean="0"/>
          </a:p>
          <a:p>
            <a:pPr lvl="1"/>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019800"/>
            <a:ext cx="7683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519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en-US" dirty="0" smtClean="0"/>
              <a:t>Agenda</a:t>
            </a:r>
            <a:endParaRPr lang="en-US" dirty="0"/>
          </a:p>
        </p:txBody>
      </p:sp>
      <p:sp>
        <p:nvSpPr>
          <p:cNvPr id="5127" name="Rectangle 7"/>
          <p:cNvSpPr>
            <a:spLocks noGrp="1" noChangeArrowheads="1"/>
          </p:cNvSpPr>
          <p:nvPr>
            <p:ph sz="quarter" idx="1"/>
          </p:nvPr>
        </p:nvSpPr>
        <p:spPr>
          <a:xfrm>
            <a:off x="381000" y="1527048"/>
            <a:ext cx="8424672" cy="4572000"/>
          </a:xfrm>
        </p:spPr>
        <p:txBody>
          <a:bodyPr>
            <a:normAutofit fontScale="92500" lnSpcReduction="20000"/>
          </a:bodyPr>
          <a:lstStyle/>
          <a:p>
            <a:r>
              <a:rPr lang="en-US" dirty="0" smtClean="0"/>
              <a:t>COSA Goals for 2018 Session</a:t>
            </a:r>
          </a:p>
          <a:p>
            <a:endParaRPr lang="en-US" dirty="0"/>
          </a:p>
          <a:p>
            <a:r>
              <a:rPr lang="en-US" dirty="0" smtClean="0"/>
              <a:t>Session Calendar</a:t>
            </a:r>
          </a:p>
          <a:p>
            <a:pPr marL="0" indent="0">
              <a:buNone/>
            </a:pPr>
            <a:endParaRPr lang="en-US" dirty="0" smtClean="0"/>
          </a:p>
          <a:p>
            <a:r>
              <a:rPr lang="en-US" dirty="0" smtClean="0"/>
              <a:t>Education Committees</a:t>
            </a:r>
          </a:p>
          <a:p>
            <a:pPr marL="0" indent="0">
              <a:buNone/>
            </a:pPr>
            <a:endParaRPr lang="en-US" dirty="0" smtClean="0"/>
          </a:p>
          <a:p>
            <a:r>
              <a:rPr lang="en-US" dirty="0" smtClean="0"/>
              <a:t>Budget</a:t>
            </a:r>
          </a:p>
          <a:p>
            <a:pPr marL="0" indent="0">
              <a:buNone/>
            </a:pPr>
            <a:endParaRPr lang="en-US" dirty="0" smtClean="0"/>
          </a:p>
          <a:p>
            <a:r>
              <a:rPr lang="en-US" dirty="0" smtClean="0"/>
              <a:t>Key Upcoming Legislation</a:t>
            </a:r>
          </a:p>
          <a:p>
            <a:pPr marL="0" indent="0">
              <a:buNone/>
            </a:pPr>
            <a:endParaRPr lang="en-US" dirty="0" smtClean="0"/>
          </a:p>
          <a:p>
            <a:r>
              <a:rPr lang="en-US" dirty="0" smtClean="0"/>
              <a:t>Questions, Answers and Discussion</a:t>
            </a:r>
            <a:endParaRPr lang="en-US" sz="2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019800"/>
            <a:ext cx="7683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Key COSA 2018 Session Goals</a:t>
            </a:r>
            <a:endParaRPr lang="en-US" dirty="0"/>
          </a:p>
        </p:txBody>
      </p:sp>
      <p:sp>
        <p:nvSpPr>
          <p:cNvPr id="19459" name="Rectangle 3"/>
          <p:cNvSpPr>
            <a:spLocks noGrp="1" noChangeArrowheads="1"/>
          </p:cNvSpPr>
          <p:nvPr>
            <p:ph sz="quarter" idx="1"/>
          </p:nvPr>
        </p:nvSpPr>
        <p:spPr/>
        <p:txBody>
          <a:bodyPr>
            <a:normAutofit fontScale="77500" lnSpcReduction="20000"/>
          </a:bodyPr>
          <a:lstStyle/>
          <a:p>
            <a:endParaRPr lang="en-US" dirty="0" smtClean="0"/>
          </a:p>
          <a:p>
            <a:r>
              <a:rPr lang="en-US" dirty="0" smtClean="0"/>
              <a:t>Protect </a:t>
            </a:r>
            <a:r>
              <a:rPr lang="en-US" dirty="0" smtClean="0"/>
              <a:t>current funding levels in State School Fund, Measure 98, etc. – no cuts to K-12 related budgets</a:t>
            </a:r>
          </a:p>
          <a:p>
            <a:pPr marL="0" indent="0">
              <a:buNone/>
            </a:pPr>
            <a:endParaRPr lang="en-US" dirty="0" smtClean="0"/>
          </a:p>
          <a:p>
            <a:r>
              <a:rPr lang="en-US" dirty="0" smtClean="0"/>
              <a:t>Pass COSA supported legislation to ensure continuation of transition services for students with modified diplomas (SB 1522), extend Open Enrollment law for one year (SB 1521), extend sunset for CTE teachers to work while retired (HB 4012); Oppose Class Size as a Mandatory Subject of Collective Bargaining (HB 4113)</a:t>
            </a:r>
          </a:p>
          <a:p>
            <a:pPr marL="0" indent="0">
              <a:buNone/>
            </a:pPr>
            <a:endParaRPr lang="en-US" dirty="0" smtClean="0"/>
          </a:p>
          <a:p>
            <a:r>
              <a:rPr lang="en-US" dirty="0" smtClean="0"/>
              <a:t>Support reasonable efforts to enact revenue reform and contain cost drivers (PERS and OEBB)</a:t>
            </a:r>
            <a:endParaRPr lang="en-US" dirty="0"/>
          </a:p>
          <a:p>
            <a:pPr marL="0" indent="0">
              <a:buNone/>
            </a:pPr>
            <a:endParaRPr lang="en-US" dirty="0" smtClean="0"/>
          </a:p>
          <a:p>
            <a:r>
              <a:rPr lang="en-US" dirty="0" smtClean="0"/>
              <a:t>Oppose unfunded mandates and/or new reports and reporting requirements</a:t>
            </a:r>
          </a:p>
          <a:p>
            <a:pPr marL="0" indent="0">
              <a:buNone/>
            </a:pPr>
            <a:endParaRPr lang="en-US" dirty="0" smtClean="0"/>
          </a:p>
          <a:p>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999162"/>
            <a:ext cx="7683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2018 Session – Key Dates</a:t>
            </a:r>
            <a:endParaRPr lang="en-US" dirty="0"/>
          </a:p>
        </p:txBody>
      </p:sp>
      <p:sp>
        <p:nvSpPr>
          <p:cNvPr id="19459" name="Rectangle 3"/>
          <p:cNvSpPr>
            <a:spLocks noGrp="1" noChangeArrowheads="1"/>
          </p:cNvSpPr>
          <p:nvPr>
            <p:ph sz="quarter" idx="1"/>
          </p:nvPr>
        </p:nvSpPr>
        <p:spPr/>
        <p:txBody>
          <a:bodyPr>
            <a:noAutofit/>
          </a:bodyPr>
          <a:lstStyle/>
          <a:p>
            <a:r>
              <a:rPr lang="en-US" sz="2400" dirty="0" smtClean="0"/>
              <a:t>January 16 – Bill Filing deadline</a:t>
            </a:r>
          </a:p>
          <a:p>
            <a:pPr marL="0" indent="0">
              <a:buNone/>
            </a:pPr>
            <a:endParaRPr lang="en-US" sz="2400" dirty="0" smtClean="0"/>
          </a:p>
          <a:p>
            <a:r>
              <a:rPr lang="en-US" sz="2400" dirty="0" smtClean="0"/>
              <a:t>February 5 – 2018 Session officially convenes</a:t>
            </a:r>
          </a:p>
          <a:p>
            <a:pPr marL="0" indent="0">
              <a:buNone/>
            </a:pPr>
            <a:endParaRPr lang="en-US" sz="2400" dirty="0" smtClean="0"/>
          </a:p>
          <a:p>
            <a:r>
              <a:rPr lang="en-US" sz="2400" dirty="0" smtClean="0"/>
              <a:t>February 9 – First Chamber deadline to post work sessions for bills (exceptions:  Ways and Means, Rules and Revenue)</a:t>
            </a:r>
          </a:p>
          <a:p>
            <a:pPr marL="0" indent="0">
              <a:buNone/>
            </a:pPr>
            <a:endParaRPr lang="en-US" sz="2400" dirty="0" smtClean="0"/>
          </a:p>
          <a:p>
            <a:r>
              <a:rPr lang="en-US" sz="2400" dirty="0" smtClean="0"/>
              <a:t>February 15 – Bills must pass out of first chamber committee (same exceptions)</a:t>
            </a:r>
          </a:p>
          <a:p>
            <a:pPr marL="0" indent="0">
              <a:buNone/>
            </a:pPr>
            <a:endParaRPr lang="en-US" sz="2400" dirty="0" smtClean="0"/>
          </a:p>
          <a:p>
            <a:r>
              <a:rPr lang="en-US" sz="2400" dirty="0" smtClean="0"/>
              <a:t>February 16 – Revenue Forecast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43600"/>
            <a:ext cx="7683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473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2018 Session – Key Dates</a:t>
            </a:r>
            <a:endParaRPr lang="en-US" dirty="0"/>
          </a:p>
        </p:txBody>
      </p:sp>
      <p:sp>
        <p:nvSpPr>
          <p:cNvPr id="19459" name="Rectangle 3"/>
          <p:cNvSpPr>
            <a:spLocks noGrp="1" noChangeArrowheads="1"/>
          </p:cNvSpPr>
          <p:nvPr>
            <p:ph sz="quarter" idx="1"/>
          </p:nvPr>
        </p:nvSpPr>
        <p:spPr/>
        <p:txBody>
          <a:bodyPr>
            <a:noAutofit/>
          </a:bodyPr>
          <a:lstStyle/>
          <a:p>
            <a:r>
              <a:rPr lang="en-US" sz="2400" dirty="0" smtClean="0"/>
              <a:t>February 16 – Student Success Committee hearing (Tentative)</a:t>
            </a:r>
          </a:p>
          <a:p>
            <a:pPr marL="0" indent="0">
              <a:buNone/>
            </a:pPr>
            <a:endParaRPr lang="en-US" sz="2400" dirty="0" smtClean="0"/>
          </a:p>
          <a:p>
            <a:r>
              <a:rPr lang="en-US" sz="2400" dirty="0" smtClean="0"/>
              <a:t>February 22 – Second Chamber deadline to post work sessions for bills (exceptions:  Ways and Means, Rules and Revenue)</a:t>
            </a:r>
          </a:p>
          <a:p>
            <a:pPr marL="0" indent="0">
              <a:buNone/>
            </a:pPr>
            <a:endParaRPr lang="en-US" sz="2400" dirty="0" smtClean="0"/>
          </a:p>
          <a:p>
            <a:r>
              <a:rPr lang="en-US" sz="2400" dirty="0" smtClean="0"/>
              <a:t>February 27 – Bills must pass out of second chamber committee (same exceptions)</a:t>
            </a:r>
          </a:p>
          <a:p>
            <a:pPr marL="0" indent="0">
              <a:buNone/>
            </a:pPr>
            <a:endParaRPr lang="en-US" sz="2400" dirty="0" smtClean="0"/>
          </a:p>
          <a:p>
            <a:r>
              <a:rPr lang="en-US" sz="2400" dirty="0" smtClean="0"/>
              <a:t>March 11 – Constitutional Sine Die (35 days total)</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019800"/>
            <a:ext cx="7683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998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76200"/>
            <a:ext cx="8839200" cy="990600"/>
          </a:xfrm>
        </p:spPr>
        <p:txBody>
          <a:bodyPr>
            <a:normAutofit/>
          </a:bodyPr>
          <a:lstStyle/>
          <a:p>
            <a:r>
              <a:rPr lang="en-US" altLang="en-US" dirty="0" smtClean="0"/>
              <a:t>	House Committee on Education</a:t>
            </a:r>
          </a:p>
        </p:txBody>
      </p:sp>
      <p:sp>
        <p:nvSpPr>
          <p:cNvPr id="13315" name="Content Placeholder 2"/>
          <p:cNvSpPr>
            <a:spLocks noGrp="1"/>
          </p:cNvSpPr>
          <p:nvPr>
            <p:ph sz="quarter" idx="1"/>
          </p:nvPr>
        </p:nvSpPr>
        <p:spPr>
          <a:xfrm>
            <a:off x="228600" y="1219199"/>
            <a:ext cx="8461375" cy="5502275"/>
          </a:xfrm>
        </p:spPr>
        <p:txBody>
          <a:bodyPr/>
          <a:lstStyle/>
          <a:p>
            <a:pPr>
              <a:defRPr/>
            </a:pPr>
            <a:endParaRPr lang="en-US" altLang="en-US" sz="2200" dirty="0" smtClean="0"/>
          </a:p>
          <a:p>
            <a:pPr>
              <a:defRPr/>
            </a:pPr>
            <a:r>
              <a:rPr lang="en-US" altLang="en-US" sz="2200" dirty="0"/>
              <a:t>Meets every </a:t>
            </a:r>
            <a:r>
              <a:rPr lang="en-US" altLang="en-US" sz="2200" dirty="0" smtClean="0"/>
              <a:t>Monday and Wednesday at </a:t>
            </a:r>
            <a:r>
              <a:rPr lang="en-US" altLang="en-US" sz="2200" dirty="0"/>
              <a:t>3:00 </a:t>
            </a:r>
            <a:r>
              <a:rPr lang="en-US" altLang="en-US" sz="2200" dirty="0" smtClean="0"/>
              <a:t>pm</a:t>
            </a:r>
          </a:p>
          <a:p>
            <a:pPr>
              <a:defRPr/>
            </a:pPr>
            <a:endParaRPr lang="en-US" altLang="en-US" sz="2200" dirty="0"/>
          </a:p>
          <a:p>
            <a:pPr>
              <a:defRPr/>
            </a:pPr>
            <a:r>
              <a:rPr lang="en-US" altLang="en-US" sz="2200" dirty="0"/>
              <a:t>L to R:  Rep. Doherty (D), Chair; Rep. Hernandez (D), Vice Chair; Rep. McClain (D); Rep. Evans (D); Rep. Sollman (D)</a:t>
            </a:r>
          </a:p>
          <a:p>
            <a:pPr>
              <a:defRPr/>
            </a:pPr>
            <a:endParaRPr lang="en-US" altLang="en-US" sz="2200" dirty="0"/>
          </a:p>
          <a:p>
            <a:pPr>
              <a:defRPr/>
            </a:pPr>
            <a:endParaRPr lang="en-US" altLang="en-US" sz="2200" dirty="0"/>
          </a:p>
          <a:p>
            <a:pPr>
              <a:defRPr/>
            </a:pPr>
            <a:endParaRPr lang="en-US" altLang="en-US" sz="2200" dirty="0"/>
          </a:p>
          <a:p>
            <a:pPr>
              <a:defRPr/>
            </a:pPr>
            <a:r>
              <a:rPr lang="en-US" altLang="en-US" sz="2200" dirty="0"/>
              <a:t>L to R:  Rep. Wilson (R), Vice Chair; Rep. Parrish (R); Rep. Sprenger (R); Rep. Whisnant (R)</a:t>
            </a:r>
          </a:p>
          <a:p>
            <a:pPr>
              <a:defRPr/>
            </a:pPr>
            <a:endParaRPr lang="en-US" altLang="en-US" sz="22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296" y="6005824"/>
            <a:ext cx="7683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163629"/>
            <a:ext cx="10969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626" y="3188493"/>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0279" y="3176587"/>
            <a:ext cx="10906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163629"/>
            <a:ext cx="10969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3169499"/>
            <a:ext cx="1274763"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5100155"/>
            <a:ext cx="10969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5101927"/>
            <a:ext cx="10969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5063678"/>
            <a:ext cx="10969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2488" y="5063678"/>
            <a:ext cx="10969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32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76200"/>
            <a:ext cx="8613775" cy="990600"/>
          </a:xfrm>
        </p:spPr>
        <p:txBody>
          <a:bodyPr>
            <a:normAutofit/>
          </a:bodyPr>
          <a:lstStyle/>
          <a:p>
            <a:r>
              <a:rPr lang="en-US" altLang="en-US" dirty="0" smtClean="0"/>
              <a:t>	Senate Committee on Education</a:t>
            </a:r>
          </a:p>
        </p:txBody>
      </p:sp>
      <p:sp>
        <p:nvSpPr>
          <p:cNvPr id="13315" name="Content Placeholder 2"/>
          <p:cNvSpPr>
            <a:spLocks noGrp="1"/>
          </p:cNvSpPr>
          <p:nvPr>
            <p:ph sz="quarter" idx="1"/>
          </p:nvPr>
        </p:nvSpPr>
        <p:spPr>
          <a:xfrm>
            <a:off x="228600" y="1219199"/>
            <a:ext cx="8461375" cy="5502275"/>
          </a:xfrm>
        </p:spPr>
        <p:txBody>
          <a:bodyPr/>
          <a:lstStyle/>
          <a:p>
            <a:pPr>
              <a:defRPr/>
            </a:pPr>
            <a:endParaRPr lang="en-US" altLang="en-US" sz="2200" dirty="0"/>
          </a:p>
          <a:p>
            <a:pPr>
              <a:defRPr/>
            </a:pPr>
            <a:r>
              <a:rPr lang="en-US" altLang="en-US" sz="2200" dirty="0" smtClean="0"/>
              <a:t>Meets Monday and Wednesday at </a:t>
            </a:r>
            <a:r>
              <a:rPr lang="en-US" altLang="en-US" sz="2200" dirty="0"/>
              <a:t>1:00 </a:t>
            </a:r>
            <a:r>
              <a:rPr lang="en-US" altLang="en-US" sz="2200" dirty="0" smtClean="0"/>
              <a:t>pm</a:t>
            </a:r>
          </a:p>
          <a:p>
            <a:pPr>
              <a:defRPr/>
            </a:pPr>
            <a:endParaRPr lang="en-US" altLang="en-US" sz="2200" dirty="0"/>
          </a:p>
          <a:p>
            <a:pPr>
              <a:defRPr/>
            </a:pPr>
            <a:r>
              <a:rPr lang="en-US" altLang="en-US" sz="2200" dirty="0" smtClean="0"/>
              <a:t>L </a:t>
            </a:r>
            <a:r>
              <a:rPr lang="en-US" altLang="en-US" sz="2200" dirty="0"/>
              <a:t>to R:  Sen. Roblan, Chair (D), Sen. Hass (D), Sen. Gelser (D), Sen. Dembrow (D)</a:t>
            </a:r>
          </a:p>
          <a:p>
            <a:pPr>
              <a:defRPr/>
            </a:pPr>
            <a:endParaRPr lang="en-US" altLang="en-US" sz="2200" dirty="0"/>
          </a:p>
          <a:p>
            <a:pPr>
              <a:defRPr/>
            </a:pPr>
            <a:endParaRPr lang="en-US" altLang="en-US" sz="2200" dirty="0"/>
          </a:p>
          <a:p>
            <a:pPr>
              <a:defRPr/>
            </a:pPr>
            <a:endParaRPr lang="en-US" altLang="en-US" sz="2200" dirty="0"/>
          </a:p>
          <a:p>
            <a:pPr>
              <a:defRPr/>
            </a:pPr>
            <a:endParaRPr lang="en-US" altLang="en-US" sz="2200" dirty="0"/>
          </a:p>
          <a:p>
            <a:pPr>
              <a:defRPr/>
            </a:pPr>
            <a:r>
              <a:rPr lang="en-US" altLang="en-US" sz="2200" dirty="0"/>
              <a:t>L to R:  Sen. Linthicum, Vice-Chair (R); Sen. Bentz (R), Sen. Thomsen (R)</a:t>
            </a:r>
          </a:p>
          <a:p>
            <a:pPr>
              <a:defRPr/>
            </a:pPr>
            <a:endParaRPr lang="en-US" altLang="en-US" sz="2200" dirty="0"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296" y="6005824"/>
            <a:ext cx="7683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83688"/>
            <a:ext cx="12128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283688"/>
            <a:ext cx="12128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7191" y="3283688"/>
            <a:ext cx="1219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310269"/>
            <a:ext cx="1219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5257800"/>
            <a:ext cx="1213063" cy="134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1" y="5277494"/>
            <a:ext cx="1095368" cy="132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4748" y="5240079"/>
            <a:ext cx="1148452" cy="136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717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76200"/>
            <a:ext cx="8839200" cy="990600"/>
          </a:xfrm>
        </p:spPr>
        <p:txBody>
          <a:bodyPr>
            <a:normAutofit fontScale="90000"/>
          </a:bodyPr>
          <a:lstStyle/>
          <a:p>
            <a:r>
              <a:rPr lang="en-US" altLang="en-US" dirty="0" smtClean="0"/>
              <a:t>	Ways and Means Subcommittee </a:t>
            </a:r>
            <a:br>
              <a:rPr lang="en-US" altLang="en-US" dirty="0" smtClean="0"/>
            </a:br>
            <a:r>
              <a:rPr lang="en-US" altLang="en-US" dirty="0" smtClean="0"/>
              <a:t>on Education</a:t>
            </a:r>
          </a:p>
        </p:txBody>
      </p:sp>
      <p:sp>
        <p:nvSpPr>
          <p:cNvPr id="13315" name="Content Placeholder 2"/>
          <p:cNvSpPr>
            <a:spLocks noGrp="1"/>
          </p:cNvSpPr>
          <p:nvPr>
            <p:ph sz="quarter" idx="1"/>
          </p:nvPr>
        </p:nvSpPr>
        <p:spPr>
          <a:xfrm>
            <a:off x="228600" y="1219199"/>
            <a:ext cx="8461375" cy="5502275"/>
          </a:xfrm>
        </p:spPr>
        <p:txBody>
          <a:bodyPr/>
          <a:lstStyle/>
          <a:p>
            <a:pPr>
              <a:defRPr/>
            </a:pPr>
            <a:endParaRPr lang="en-US" altLang="en-US" sz="2200" dirty="0" smtClean="0"/>
          </a:p>
          <a:p>
            <a:pPr>
              <a:defRPr/>
            </a:pPr>
            <a:r>
              <a:rPr lang="en-US" altLang="en-US" sz="2200" dirty="0" smtClean="0"/>
              <a:t>Meets Monday and Thursday at 8:30 am</a:t>
            </a:r>
            <a:endParaRPr lang="en-US" altLang="en-US" sz="2200" dirty="0"/>
          </a:p>
          <a:p>
            <a:pPr>
              <a:defRPr/>
            </a:pPr>
            <a:r>
              <a:rPr lang="en-US" altLang="en-US" sz="2200" dirty="0" smtClean="0"/>
              <a:t>Senate L </a:t>
            </a:r>
            <a:r>
              <a:rPr lang="en-US" altLang="en-US" sz="2200" dirty="0"/>
              <a:t>to R:  </a:t>
            </a:r>
            <a:r>
              <a:rPr lang="en-US" altLang="en-US" sz="2200" dirty="0" smtClean="0"/>
              <a:t>Sen. Monroe (D), Co-Chair; Sen. Roblan (D); Sen. Thomsen, (R)</a:t>
            </a:r>
          </a:p>
          <a:p>
            <a:pPr>
              <a:defRPr/>
            </a:pPr>
            <a:endParaRPr lang="en-US" altLang="en-US" sz="2200" dirty="0"/>
          </a:p>
          <a:p>
            <a:pPr>
              <a:defRPr/>
            </a:pPr>
            <a:endParaRPr lang="en-US" altLang="en-US" sz="2200" dirty="0"/>
          </a:p>
          <a:p>
            <a:pPr>
              <a:defRPr/>
            </a:pPr>
            <a:endParaRPr lang="en-US" altLang="en-US" sz="2200" dirty="0" smtClean="0"/>
          </a:p>
          <a:p>
            <a:pPr>
              <a:defRPr/>
            </a:pPr>
            <a:r>
              <a:rPr lang="en-US" altLang="en-US" sz="2200" dirty="0" smtClean="0"/>
              <a:t>House L </a:t>
            </a:r>
            <a:r>
              <a:rPr lang="en-US" altLang="en-US" sz="2200" dirty="0"/>
              <a:t>to R: </a:t>
            </a:r>
            <a:r>
              <a:rPr lang="en-US" altLang="en-US" sz="2200" dirty="0" smtClean="0"/>
              <a:t>Rep. Smith-Warner (D), Co-Chair; Rep. Hernandez (D); Rep. Lively (D); Rep. Parrish (R); Rep. Whisnant (R)</a:t>
            </a:r>
            <a:endParaRPr lang="en-US" altLang="en-US" sz="2200" dirty="0"/>
          </a:p>
          <a:p>
            <a:endParaRPr lang="en-US" altLang="en-US" dirty="0" smtClean="0"/>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69782"/>
            <a:ext cx="10953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3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434" y="2794591"/>
            <a:ext cx="10953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3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8243" y="2799908"/>
            <a:ext cx="10953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32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5105400"/>
            <a:ext cx="10953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3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10708" y="5050537"/>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22912" y="5039390"/>
            <a:ext cx="1146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043006"/>
            <a:ext cx="1146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12182" y="5043006"/>
            <a:ext cx="1233487" cy="130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4296" y="6005824"/>
            <a:ext cx="7683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066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dirty="0" smtClean="0"/>
              <a:t>2017-19 Budget </a:t>
            </a:r>
            <a:endParaRPr lang="en-US" dirty="0"/>
          </a:p>
        </p:txBody>
      </p:sp>
      <p:sp>
        <p:nvSpPr>
          <p:cNvPr id="19459" name="Rectangle 3"/>
          <p:cNvSpPr>
            <a:spLocks noGrp="1" noChangeArrowheads="1"/>
          </p:cNvSpPr>
          <p:nvPr>
            <p:ph sz="quarter" idx="1"/>
          </p:nvPr>
        </p:nvSpPr>
        <p:spPr/>
        <p:txBody>
          <a:bodyPr>
            <a:normAutofit/>
          </a:bodyPr>
          <a:lstStyle/>
          <a:p>
            <a:endParaRPr lang="en-US" dirty="0" smtClean="0"/>
          </a:p>
          <a:p>
            <a:r>
              <a:rPr lang="en-US" dirty="0" smtClean="0"/>
              <a:t>New </a:t>
            </a:r>
            <a:r>
              <a:rPr lang="en-US" dirty="0" smtClean="0"/>
              <a:t>Senate Ways and Means Co-Chair:  Senate President Peter Courtney </a:t>
            </a:r>
          </a:p>
          <a:p>
            <a:pPr marL="0" indent="0">
              <a:buNone/>
            </a:pPr>
            <a:endParaRPr lang="en-US" dirty="0"/>
          </a:p>
          <a:p>
            <a:r>
              <a:rPr lang="en-US" dirty="0" smtClean="0"/>
              <a:t>Revenue Forecast Feb. 16 will outline impacts of federal tax changes</a:t>
            </a:r>
          </a:p>
          <a:p>
            <a:endParaRPr lang="en-US" dirty="0"/>
          </a:p>
          <a:p>
            <a:r>
              <a:rPr lang="en-US" dirty="0" smtClean="0"/>
              <a:t>With </a:t>
            </a:r>
            <a:r>
              <a:rPr lang="en-US" dirty="0" smtClean="0"/>
              <a:t>passage of </a:t>
            </a:r>
            <a:r>
              <a:rPr lang="en-US" dirty="0" smtClean="0"/>
              <a:t>Measure 101</a:t>
            </a:r>
            <a:r>
              <a:rPr lang="en-US" i="1" dirty="0" smtClean="0"/>
              <a:t>, </a:t>
            </a:r>
            <a:r>
              <a:rPr lang="en-US" i="1" dirty="0" smtClean="0"/>
              <a:t>highly unlikely </a:t>
            </a:r>
            <a:r>
              <a:rPr lang="en-US" dirty="0" smtClean="0"/>
              <a:t>to be any changes to SSF, Measure 98, etc.</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019800"/>
            <a:ext cx="7683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51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35859F-D2B8-4F9D-A785-D0E1949E59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emplate>
  <TotalTime>577</TotalTime>
  <Words>712</Words>
  <Application>Microsoft Office PowerPoint</Application>
  <PresentationFormat>On-screen Show (4:3)</PresentationFormat>
  <Paragraphs>99</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 2018 Legislative Session Preview</vt:lpstr>
      <vt:lpstr>Agenda</vt:lpstr>
      <vt:lpstr>Key COSA 2018 Session Goals</vt:lpstr>
      <vt:lpstr>2018 Session – Key Dates</vt:lpstr>
      <vt:lpstr>2018 Session – Key Dates</vt:lpstr>
      <vt:lpstr> House Committee on Education</vt:lpstr>
      <vt:lpstr> Senate Committee on Education</vt:lpstr>
      <vt:lpstr> Ways and Means Subcommittee  on Education</vt:lpstr>
      <vt:lpstr>2017-19 Budget </vt:lpstr>
      <vt:lpstr>Issues and Bills of Interest in 2018</vt:lpstr>
      <vt:lpstr>COSA Staff Are Here to Assist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Off the Record – 2017 Legislative Priorities</dc:title>
  <dc:creator>Morgan Allen</dc:creator>
  <cp:lastModifiedBy>Morgan Allen</cp:lastModifiedBy>
  <cp:revision>50</cp:revision>
  <cp:lastPrinted>2018-01-23T22:33:42Z</cp:lastPrinted>
  <dcterms:created xsi:type="dcterms:W3CDTF">2016-09-16T17:20:26Z</dcterms:created>
  <dcterms:modified xsi:type="dcterms:W3CDTF">2018-01-24T17:05:31Z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TC062070741033</vt:lpwstr>
  </property>
</Properties>
</file>